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256" r:id="rId4"/>
    <p:sldId id="426" r:id="rId5"/>
    <p:sldId id="348" r:id="rId6"/>
    <p:sldId id="339" r:id="rId7"/>
    <p:sldId id="436" r:id="rId8"/>
    <p:sldId id="432" r:id="rId9"/>
    <p:sldId id="4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4A"/>
    <a:srgbClr val="F28F22"/>
    <a:srgbClr val="48B749"/>
    <a:srgbClr val="061F32"/>
    <a:srgbClr val="F5F5FF"/>
    <a:srgbClr val="307FE2"/>
    <a:srgbClr val="F4F5FF"/>
    <a:srgbClr val="2779F6"/>
    <a:srgbClr val="551A8B"/>
    <a:srgbClr val="00D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06187-C829-4262-A2D7-77F172584A7F}" v="47" dt="2025-06-09T08:34:57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58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Meegahage" userId="4b46ccc8-7641-4075-ab57-e82da62fb829" providerId="ADAL" clId="{15F06187-C829-4262-A2D7-77F172584A7F}"/>
    <pc:docChg chg="undo redo custSel addSld delSld modSld sldOrd">
      <pc:chgData name="Sam Meegahage" userId="4b46ccc8-7641-4075-ab57-e82da62fb829" providerId="ADAL" clId="{15F06187-C829-4262-A2D7-77F172584A7F}" dt="2025-06-11T07:38:25.710" v="339" actId="167"/>
      <pc:docMkLst>
        <pc:docMk/>
      </pc:docMkLst>
      <pc:sldChg chg="addSp delSp modSp mod">
        <pc:chgData name="Sam Meegahage" userId="4b46ccc8-7641-4075-ab57-e82da62fb829" providerId="ADAL" clId="{15F06187-C829-4262-A2D7-77F172584A7F}" dt="2025-06-09T08:35:00.291" v="323" actId="27614"/>
        <pc:sldMkLst>
          <pc:docMk/>
          <pc:sldMk cId="3288835674" sldId="256"/>
        </pc:sldMkLst>
        <pc:picChg chg="add mod">
          <ac:chgData name="Sam Meegahage" userId="4b46ccc8-7641-4075-ab57-e82da62fb829" providerId="ADAL" clId="{15F06187-C829-4262-A2D7-77F172584A7F}" dt="2025-06-09T08:35:00.291" v="323" actId="27614"/>
          <ac:picMkLst>
            <pc:docMk/>
            <pc:sldMk cId="3288835674" sldId="256"/>
            <ac:picMk id="3" creationId="{6BB0A22F-CB94-2223-82A0-B660573D3E84}"/>
          </ac:picMkLst>
        </pc:picChg>
      </pc:sldChg>
      <pc:sldChg chg="addSp modSp add mod">
        <pc:chgData name="Sam Meegahage" userId="4b46ccc8-7641-4075-ab57-e82da62fb829" providerId="ADAL" clId="{15F06187-C829-4262-A2D7-77F172584A7F}" dt="2025-06-09T07:37:22.262" v="254" actId="167"/>
        <pc:sldMkLst>
          <pc:docMk/>
          <pc:sldMk cId="3294722066" sldId="339"/>
        </pc:sldMkLst>
        <pc:spChg chg="add mod ord">
          <ac:chgData name="Sam Meegahage" userId="4b46ccc8-7641-4075-ab57-e82da62fb829" providerId="ADAL" clId="{15F06187-C829-4262-A2D7-77F172584A7F}" dt="2025-06-09T07:37:22.262" v="254" actId="167"/>
          <ac:spMkLst>
            <pc:docMk/>
            <pc:sldMk cId="3294722066" sldId="339"/>
            <ac:spMk id="2" creationId="{105FB167-8C36-E9C9-AF8A-0FF8585D689C}"/>
          </ac:spMkLst>
        </pc:spChg>
      </pc:sldChg>
      <pc:sldChg chg="addSp modSp add mod">
        <pc:chgData name="Sam Meegahage" userId="4b46ccc8-7641-4075-ab57-e82da62fb829" providerId="ADAL" clId="{15F06187-C829-4262-A2D7-77F172584A7F}" dt="2025-06-09T07:37:11.782" v="251" actId="167"/>
        <pc:sldMkLst>
          <pc:docMk/>
          <pc:sldMk cId="630468548" sldId="348"/>
        </pc:sldMkLst>
        <pc:spChg chg="add mod ord">
          <ac:chgData name="Sam Meegahage" userId="4b46ccc8-7641-4075-ab57-e82da62fb829" providerId="ADAL" clId="{15F06187-C829-4262-A2D7-77F172584A7F}" dt="2025-06-09T07:37:11.782" v="251" actId="167"/>
          <ac:spMkLst>
            <pc:docMk/>
            <pc:sldMk cId="630468548" sldId="348"/>
            <ac:spMk id="2" creationId="{D7A9E1F6-0662-B2DA-F3D5-AD7D9F8D7EE6}"/>
          </ac:spMkLst>
        </pc:spChg>
      </pc:sldChg>
      <pc:sldChg chg="add del">
        <pc:chgData name="Sam Meegahage" userId="4b46ccc8-7641-4075-ab57-e82da62fb829" providerId="ADAL" clId="{15F06187-C829-4262-A2D7-77F172584A7F}" dt="2025-06-09T07:32:37.736" v="217" actId="2696"/>
        <pc:sldMkLst>
          <pc:docMk/>
          <pc:sldMk cId="1360104783" sldId="397"/>
        </pc:sldMkLst>
      </pc:sldChg>
      <pc:sldChg chg="add del">
        <pc:chgData name="Sam Meegahage" userId="4b46ccc8-7641-4075-ab57-e82da62fb829" providerId="ADAL" clId="{15F06187-C829-4262-A2D7-77F172584A7F}" dt="2025-06-09T07:35:55.823" v="247"/>
        <pc:sldMkLst>
          <pc:docMk/>
          <pc:sldMk cId="3795418395" sldId="425"/>
        </pc:sldMkLst>
      </pc:sldChg>
      <pc:sldChg chg="addSp delSp modSp mod delAnim">
        <pc:chgData name="Sam Meegahage" userId="4b46ccc8-7641-4075-ab57-e82da62fb829" providerId="ADAL" clId="{15F06187-C829-4262-A2D7-77F172584A7F}" dt="2025-06-11T07:38:25.710" v="339" actId="167"/>
        <pc:sldMkLst>
          <pc:docMk/>
          <pc:sldMk cId="4091043104" sldId="426"/>
        </pc:sldMkLst>
        <pc:spChg chg="add mod">
          <ac:chgData name="Sam Meegahage" userId="4b46ccc8-7641-4075-ab57-e82da62fb829" providerId="ADAL" clId="{15F06187-C829-4262-A2D7-77F172584A7F}" dt="2025-06-09T07:40:17.739" v="301" actId="1076"/>
          <ac:spMkLst>
            <pc:docMk/>
            <pc:sldMk cId="4091043104" sldId="426"/>
            <ac:spMk id="6" creationId="{5E93DFB0-E6C5-A7C6-A48D-47ADD190A79A}"/>
          </ac:spMkLst>
        </pc:spChg>
        <pc:spChg chg="add mod">
          <ac:chgData name="Sam Meegahage" userId="4b46ccc8-7641-4075-ab57-e82da62fb829" providerId="ADAL" clId="{15F06187-C829-4262-A2D7-77F172584A7F}" dt="2025-06-09T07:42:00.395" v="316" actId="1076"/>
          <ac:spMkLst>
            <pc:docMk/>
            <pc:sldMk cId="4091043104" sldId="426"/>
            <ac:spMk id="7" creationId="{D404B80F-41CF-9C09-C320-25633F46C431}"/>
          </ac:spMkLst>
        </pc:spChg>
        <pc:spChg chg="mod">
          <ac:chgData name="Sam Meegahage" userId="4b46ccc8-7641-4075-ab57-e82da62fb829" providerId="ADAL" clId="{15F06187-C829-4262-A2D7-77F172584A7F}" dt="2025-06-09T07:38:08.432" v="275" actId="12"/>
          <ac:spMkLst>
            <pc:docMk/>
            <pc:sldMk cId="4091043104" sldId="426"/>
            <ac:spMk id="58" creationId="{8E372497-2B2F-C8C1-F6DD-38F6D6464BBD}"/>
          </ac:spMkLst>
        </pc:spChg>
        <pc:graphicFrameChg chg="add mod ord">
          <ac:chgData name="Sam Meegahage" userId="4b46ccc8-7641-4075-ab57-e82da62fb829" providerId="ADAL" clId="{15F06187-C829-4262-A2D7-77F172584A7F}" dt="2025-06-11T07:38:25.710" v="339" actId="167"/>
          <ac:graphicFrameMkLst>
            <pc:docMk/>
            <pc:sldMk cId="4091043104" sldId="426"/>
            <ac:graphicFrameMk id="8" creationId="{DA6D4D23-F3D5-EA8D-3765-35949F5A550E}"/>
          </ac:graphicFrameMkLst>
        </pc:graphicFrameChg>
      </pc:sldChg>
      <pc:sldChg chg="add del">
        <pc:chgData name="Sam Meegahage" userId="4b46ccc8-7641-4075-ab57-e82da62fb829" providerId="ADAL" clId="{15F06187-C829-4262-A2D7-77F172584A7F}" dt="2025-06-09T08:35:06.095" v="326" actId="47"/>
        <pc:sldMkLst>
          <pc:docMk/>
          <pc:sldMk cId="2840657575" sldId="435"/>
        </pc:sldMkLst>
      </pc:sldChg>
      <pc:sldChg chg="addSp delSp modSp mod modAnim">
        <pc:chgData name="Sam Meegahage" userId="4b46ccc8-7641-4075-ab57-e82da62fb829" providerId="ADAL" clId="{15F06187-C829-4262-A2D7-77F172584A7F}" dt="2025-06-11T07:37:11.056" v="336" actId="1076"/>
        <pc:sldMkLst>
          <pc:docMk/>
          <pc:sldMk cId="659890470" sldId="436"/>
        </pc:sldMkLst>
        <pc:spChg chg="mod">
          <ac:chgData name="Sam Meegahage" userId="4b46ccc8-7641-4075-ab57-e82da62fb829" providerId="ADAL" clId="{15F06187-C829-4262-A2D7-77F172584A7F}" dt="2025-06-09T07:21:51.510" v="139" actId="14100"/>
          <ac:spMkLst>
            <pc:docMk/>
            <pc:sldMk cId="659890470" sldId="436"/>
            <ac:spMk id="5" creationId="{A47CC52E-0183-2F4B-B177-88DB45C81625}"/>
          </ac:spMkLst>
        </pc:spChg>
        <pc:spChg chg="mod">
          <ac:chgData name="Sam Meegahage" userId="4b46ccc8-7641-4075-ab57-e82da62fb829" providerId="ADAL" clId="{15F06187-C829-4262-A2D7-77F172584A7F}" dt="2025-06-09T07:33:41.395" v="226" actId="1076"/>
          <ac:spMkLst>
            <pc:docMk/>
            <pc:sldMk cId="659890470" sldId="436"/>
            <ac:spMk id="6" creationId="{BE425272-BAB3-C489-20B6-9798C9CB43C7}"/>
          </ac:spMkLst>
        </pc:spChg>
        <pc:spChg chg="mod">
          <ac:chgData name="Sam Meegahage" userId="4b46ccc8-7641-4075-ab57-e82da62fb829" providerId="ADAL" clId="{15F06187-C829-4262-A2D7-77F172584A7F}" dt="2025-06-09T07:19:30.551" v="109" actId="207"/>
          <ac:spMkLst>
            <pc:docMk/>
            <pc:sldMk cId="659890470" sldId="436"/>
            <ac:spMk id="13" creationId="{C4A0745F-3B10-08C1-A9B0-7FDE4DE8EF5F}"/>
          </ac:spMkLst>
        </pc:spChg>
        <pc:spChg chg="add mod">
          <ac:chgData name="Sam Meegahage" userId="4b46ccc8-7641-4075-ab57-e82da62fb829" providerId="ADAL" clId="{15F06187-C829-4262-A2D7-77F172584A7F}" dt="2025-06-09T07:34:14.159" v="243" actId="255"/>
          <ac:spMkLst>
            <pc:docMk/>
            <pc:sldMk cId="659890470" sldId="436"/>
            <ac:spMk id="40" creationId="{0EAEA959-3E63-6EC4-60AB-D5C2AAB9957B}"/>
          </ac:spMkLst>
        </pc:spChg>
        <pc:spChg chg="add mod">
          <ac:chgData name="Sam Meegahage" userId="4b46ccc8-7641-4075-ab57-e82da62fb829" providerId="ADAL" clId="{15F06187-C829-4262-A2D7-77F172584A7F}" dt="2025-06-09T07:34:06.853" v="231" actId="1076"/>
          <ac:spMkLst>
            <pc:docMk/>
            <pc:sldMk cId="659890470" sldId="436"/>
            <ac:spMk id="41" creationId="{C4CF125D-4BAD-D2E1-DC92-CBB09E93AF64}"/>
          </ac:spMkLst>
        </pc:spChg>
        <pc:spChg chg="mod ord">
          <ac:chgData name="Sam Meegahage" userId="4b46ccc8-7641-4075-ab57-e82da62fb829" providerId="ADAL" clId="{15F06187-C829-4262-A2D7-77F172584A7F}" dt="2025-06-09T07:34:22.908" v="244" actId="1076"/>
          <ac:spMkLst>
            <pc:docMk/>
            <pc:sldMk cId="659890470" sldId="436"/>
            <ac:spMk id="47" creationId="{CB559647-80AC-6DCB-6FFD-5906E5D8C20F}"/>
          </ac:spMkLst>
        </pc:spChg>
        <pc:grpChg chg="add mod">
          <ac:chgData name="Sam Meegahage" userId="4b46ccc8-7641-4075-ab57-e82da62fb829" providerId="ADAL" clId="{15F06187-C829-4262-A2D7-77F172584A7F}" dt="2025-06-09T07:27:26.654" v="181" actId="1076"/>
          <ac:grpSpMkLst>
            <pc:docMk/>
            <pc:sldMk cId="659890470" sldId="436"/>
            <ac:grpSpMk id="31" creationId="{F417EA57-5EB4-0CA4-3FA9-4E0E52826DC7}"/>
          </ac:grpSpMkLst>
        </pc:grpChg>
        <pc:grpChg chg="add del mod">
          <ac:chgData name="Sam Meegahage" userId="4b46ccc8-7641-4075-ab57-e82da62fb829" providerId="ADAL" clId="{15F06187-C829-4262-A2D7-77F172584A7F}" dt="2025-06-09T07:27:08.724" v="178" actId="164"/>
          <ac:grpSpMkLst>
            <pc:docMk/>
            <pc:sldMk cId="659890470" sldId="436"/>
            <ac:grpSpMk id="37" creationId="{8058E362-1F2B-5F38-4D66-31B090A5B5D9}"/>
          </ac:grpSpMkLst>
        </pc:grpChg>
        <pc:picChg chg="add mod">
          <ac:chgData name="Sam Meegahage" userId="4b46ccc8-7641-4075-ab57-e82da62fb829" providerId="ADAL" clId="{15F06187-C829-4262-A2D7-77F172584A7F}" dt="2025-06-11T07:37:11.056" v="336" actId="1076"/>
          <ac:picMkLst>
            <pc:docMk/>
            <pc:sldMk cId="659890470" sldId="436"/>
            <ac:picMk id="3" creationId="{23D1B81B-811F-BC9B-CE5B-326901F54C67}"/>
          </ac:picMkLst>
        </pc:picChg>
        <pc:picChg chg="add mod modCrop">
          <ac:chgData name="Sam Meegahage" userId="4b46ccc8-7641-4075-ab57-e82da62fb829" providerId="ADAL" clId="{15F06187-C829-4262-A2D7-77F172584A7F}" dt="2025-06-09T07:22:02.644" v="140" actId="1076"/>
          <ac:picMkLst>
            <pc:docMk/>
            <pc:sldMk cId="659890470" sldId="436"/>
            <ac:picMk id="26" creationId="{CF605895-CA3A-1404-EAD5-FDFD77A80411}"/>
          </ac:picMkLst>
        </pc:picChg>
        <pc:picChg chg="add mod">
          <ac:chgData name="Sam Meegahage" userId="4b46ccc8-7641-4075-ab57-e82da62fb829" providerId="ADAL" clId="{15F06187-C829-4262-A2D7-77F172584A7F}" dt="2025-06-09T07:28:34.936" v="190" actId="14100"/>
          <ac:picMkLst>
            <pc:docMk/>
            <pc:sldMk cId="659890470" sldId="436"/>
            <ac:picMk id="27" creationId="{CE22D860-DB0C-C99F-16F4-156330031E9D}"/>
          </ac:picMkLst>
        </pc:picChg>
        <pc:picChg chg="add del mod">
          <ac:chgData name="Sam Meegahage" userId="4b46ccc8-7641-4075-ab57-e82da62fb829" providerId="ADAL" clId="{15F06187-C829-4262-A2D7-77F172584A7F}" dt="2025-06-11T07:36:33.152" v="327" actId="478"/>
          <ac:picMkLst>
            <pc:docMk/>
            <pc:sldMk cId="659890470" sldId="436"/>
            <ac:picMk id="36" creationId="{F21D838C-2800-D36B-5588-7405026161D6}"/>
          </ac:picMkLst>
        </pc:picChg>
        <pc:picChg chg="add mod">
          <ac:chgData name="Sam Meegahage" userId="4b46ccc8-7641-4075-ab57-e82da62fb829" providerId="ADAL" clId="{15F06187-C829-4262-A2D7-77F172584A7F}" dt="2025-06-09T07:30:52.374" v="212" actId="1038"/>
          <ac:picMkLst>
            <pc:docMk/>
            <pc:sldMk cId="659890470" sldId="436"/>
            <ac:picMk id="39" creationId="{4F14EDBC-E927-DE5B-2C3C-B2E0539DF188}"/>
          </ac:picMkLst>
        </pc:picChg>
        <pc:picChg chg="mod">
          <ac:chgData name="Sam Meegahage" userId="4b46ccc8-7641-4075-ab57-e82da62fb829" providerId="ADAL" clId="{15F06187-C829-4262-A2D7-77F172584A7F}" dt="2025-06-09T07:34:25.323" v="245" actId="14100"/>
          <ac:picMkLst>
            <pc:docMk/>
            <pc:sldMk cId="659890470" sldId="436"/>
            <ac:picMk id="51" creationId="{0D593FCE-06BE-39BB-9CC1-0765C8F70C72}"/>
          </ac:picMkLst>
        </pc:picChg>
        <pc:cxnChg chg="add mod">
          <ac:chgData name="Sam Meegahage" userId="4b46ccc8-7641-4075-ab57-e82da62fb829" providerId="ADAL" clId="{15F06187-C829-4262-A2D7-77F172584A7F}" dt="2025-06-09T07:27:08.724" v="178" actId="164"/>
          <ac:cxnSpMkLst>
            <pc:docMk/>
            <pc:sldMk cId="659890470" sldId="436"/>
            <ac:cxnSpMk id="15" creationId="{79CFB03A-2A3B-8062-D924-EB4635D5FFAD}"/>
          </ac:cxnSpMkLst>
        </pc:cxnChg>
        <pc:cxnChg chg="mod">
          <ac:chgData name="Sam Meegahage" userId="4b46ccc8-7641-4075-ab57-e82da62fb829" providerId="ADAL" clId="{15F06187-C829-4262-A2D7-77F172584A7F}" dt="2025-06-09T07:19:40.783" v="110" actId="208"/>
          <ac:cxnSpMkLst>
            <pc:docMk/>
            <pc:sldMk cId="659890470" sldId="436"/>
            <ac:cxnSpMk id="17" creationId="{847DBF1C-6E0F-2A17-979A-A9E52FFCF467}"/>
          </ac:cxnSpMkLst>
        </pc:cxnChg>
        <pc:cxnChg chg="mod">
          <ac:chgData name="Sam Meegahage" userId="4b46ccc8-7641-4075-ab57-e82da62fb829" providerId="ADAL" clId="{15F06187-C829-4262-A2D7-77F172584A7F}" dt="2025-06-09T07:19:43.400" v="111" actId="208"/>
          <ac:cxnSpMkLst>
            <pc:docMk/>
            <pc:sldMk cId="659890470" sldId="436"/>
            <ac:cxnSpMk id="19" creationId="{A1E36117-0B9D-A7C6-B130-965FCB8D364D}"/>
          </ac:cxnSpMkLst>
        </pc:cxnChg>
        <pc:cxnChg chg="add mod">
          <ac:chgData name="Sam Meegahage" userId="4b46ccc8-7641-4075-ab57-e82da62fb829" providerId="ADAL" clId="{15F06187-C829-4262-A2D7-77F172584A7F}" dt="2025-06-09T07:27:08.724" v="178" actId="164"/>
          <ac:cxnSpMkLst>
            <pc:docMk/>
            <pc:sldMk cId="659890470" sldId="436"/>
            <ac:cxnSpMk id="21" creationId="{37A8F08D-6704-34A4-E60A-C49AB17D530B}"/>
          </ac:cxnSpMkLst>
        </pc:cxnChg>
        <pc:cxnChg chg="mod">
          <ac:chgData name="Sam Meegahage" userId="4b46ccc8-7641-4075-ab57-e82da62fb829" providerId="ADAL" clId="{15F06187-C829-4262-A2D7-77F172584A7F}" dt="2025-06-09T07:33:58.113" v="230" actId="1076"/>
          <ac:cxnSpMkLst>
            <pc:docMk/>
            <pc:sldMk cId="659890470" sldId="436"/>
            <ac:cxnSpMk id="53" creationId="{1569E160-AB44-AA4A-9BE9-BAA82B690FBE}"/>
          </ac:cxnSpMkLst>
        </pc:cxnChg>
      </pc:sldChg>
      <pc:sldChg chg="add ord">
        <pc:chgData name="Sam Meegahage" userId="4b46ccc8-7641-4075-ab57-e82da62fb829" providerId="ADAL" clId="{15F06187-C829-4262-A2D7-77F172584A7F}" dt="2025-06-09T08:35:02.626" v="325"/>
        <pc:sldMkLst>
          <pc:docMk/>
          <pc:sldMk cId="3526164274" sldId="437"/>
        </pc:sldMkLst>
      </pc:sldChg>
      <pc:sldChg chg="addSp modSp del mod">
        <pc:chgData name="Sam Meegahage" userId="4b46ccc8-7641-4075-ab57-e82da62fb829" providerId="ADAL" clId="{15F06187-C829-4262-A2D7-77F172584A7F}" dt="2025-06-09T07:23:54.569" v="163" actId="47"/>
        <pc:sldMkLst>
          <pc:docMk/>
          <pc:sldMk cId="3973106383" sldId="437"/>
        </pc:sldMkLst>
      </pc:sldChg>
      <pc:sldChg chg="del">
        <pc:chgData name="Sam Meegahage" userId="4b46ccc8-7641-4075-ab57-e82da62fb829" providerId="ADAL" clId="{15F06187-C829-4262-A2D7-77F172584A7F}" dt="2025-06-09T07:10:25.678" v="9" actId="2696"/>
        <pc:sldMkLst>
          <pc:docMk/>
          <pc:sldMk cId="3945572550" sldId="438"/>
        </pc:sldMkLst>
      </pc:sldChg>
      <pc:sldMasterChg chg="addSldLayout delSldLayout">
        <pc:chgData name="Sam Meegahage" userId="4b46ccc8-7641-4075-ab57-e82da62fb829" providerId="ADAL" clId="{15F06187-C829-4262-A2D7-77F172584A7F}" dt="2025-06-09T07:32:37.736" v="217" actId="2696"/>
        <pc:sldMasterMkLst>
          <pc:docMk/>
          <pc:sldMasterMk cId="1486766876" sldId="2147483648"/>
        </pc:sldMasterMkLst>
        <pc:sldLayoutChg chg="add del">
          <pc:chgData name="Sam Meegahage" userId="4b46ccc8-7641-4075-ab57-e82da62fb829" providerId="ADAL" clId="{15F06187-C829-4262-A2D7-77F172584A7F}" dt="2025-06-09T07:32:37.736" v="217" actId="2696"/>
          <pc:sldLayoutMkLst>
            <pc:docMk/>
            <pc:sldMasterMk cId="1486766876" sldId="2147483648"/>
            <pc:sldLayoutMk cId="3693242979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25A58-2B17-411B-9126-44FC42208DB6}" type="datetimeFigureOut">
              <a:rPr lang="en-AU" smtClean="0"/>
              <a:t>11/06/2025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1D28-54A7-45FA-A761-6620C0560A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29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A1D28-54A7-45FA-A761-6620C0560A5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56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2E656-C9CE-4887-9316-3650121D8C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A1D28-54A7-45FA-A761-6620C0560A5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59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A1D28-54A7-45FA-A761-6620C0560A5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61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4209-0D69-DF40-457C-3C6472D1F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B288B-82BF-11F1-7C47-2842CC7D5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CDAE3-7F7F-5530-2D2B-EECDD8A8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6FB49-6CBC-6A46-E959-4C7CC964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FCD4-B571-9D2C-ACF0-540386DD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CABB-C608-3AC5-E831-4A0DF5DC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7D9BE-1729-89BB-1DC5-BCEF04DFC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A973-AEC0-CA25-A648-465A5D50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408ED-160C-6612-088A-E1DB72FD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F684-AD2C-CAA3-47C8-08BE807F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C753C2-2FA2-A54F-3DF4-89D8FF369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BEA29-B1F2-3DCA-BA87-1EDF02B8A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FCAC5-D625-1170-D1FF-C79FCC9B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4692-F6C3-539C-9D2A-1D4F95A4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9E35-FE49-3F61-88E7-297A34B8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3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B65F72-82C4-0D49-112D-0341D186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11202987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CA5E8C-63C8-8AD4-F044-CD266DE5C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6">
            <a:extLst>
              <a:ext uri="{FF2B5EF4-FFF2-40B4-BE49-F238E27FC236}">
                <a16:creationId xmlns:a16="http://schemas.microsoft.com/office/drawing/2014/main" id="{238F2EE7-08CB-24D4-C85D-6DF51A39E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D860FCA-A322-E028-A3B7-EEC65595DE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1719645"/>
            <a:ext cx="11203413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9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CF66E7-625C-E3E8-446B-88188A9D81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7045" y="1742727"/>
            <a:ext cx="4278326" cy="5115273"/>
          </a:xfrm>
          <a:custGeom>
            <a:avLst/>
            <a:gdLst>
              <a:gd name="connsiteX0" fmla="*/ 0 w 3709205"/>
              <a:gd name="connsiteY0" fmla="*/ 0 h 4279899"/>
              <a:gd name="connsiteX1" fmla="*/ 3709205 w 3709205"/>
              <a:gd name="connsiteY1" fmla="*/ 0 h 4279899"/>
              <a:gd name="connsiteX2" fmla="*/ 3709205 w 3709205"/>
              <a:gd name="connsiteY2" fmla="*/ 4279899 h 4279899"/>
              <a:gd name="connsiteX3" fmla="*/ 0 w 3709205"/>
              <a:gd name="connsiteY3" fmla="*/ 4279899 h 427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205" h="4279899">
                <a:moveTo>
                  <a:pt x="0" y="0"/>
                </a:moveTo>
                <a:lnTo>
                  <a:pt x="3709205" y="0"/>
                </a:lnTo>
                <a:lnTo>
                  <a:pt x="3709205" y="4279899"/>
                </a:lnTo>
                <a:lnTo>
                  <a:pt x="0" y="4279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3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D9EE-5299-5228-BD9F-238D2E89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B2F6-AC32-71E9-0C47-A101BC08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37264-F9D1-0DEB-7D09-2316FD81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55B39-63E9-0814-AEAB-C1B7B7C8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B3E66-FCCE-08C1-047C-A7E1A8E6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6009-8037-457E-34D2-95298B71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38D44-12A2-EFEC-BB34-A7A1333F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1C92-C851-1278-4CB6-1B89F565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79C47-B844-F8C4-D632-06A468FB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0DF52-D0A8-4C9D-1EBB-7B480EFD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0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0E80-5CC8-666C-C854-230F1E8D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3C90-0D44-B727-A2B9-002F3E27B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C2589-E162-407C-C2D8-86CA83EE9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670E-C36B-0193-2D92-18F11A5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429BA-B37D-6237-1502-76D1224E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7805-497E-5B91-3636-629BDEE2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9DC2-FE31-06FF-6A3F-BB175A36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1FB99-F797-1C18-62C0-7CDCE92C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7F637-50E7-7C85-DD0E-500057019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85E19-48C6-5F3B-A9E8-BDE02A0BF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32A17-FFE5-DEC5-0298-5E2AB710B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349C2-5726-0091-28BE-114BF828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E1000-23E4-23A4-C64C-DB38E442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865F4B-DC59-C257-54CA-8F22034D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1896-5148-805F-CDCC-49E72425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3436C-F852-6954-5534-88CAF748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601EE-BBEC-8A83-962D-3212564E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FABFC-858C-7FD1-2FFC-93443CBA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D65F4-8610-F007-FA69-46127A08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CDFDA-0F71-B1E5-7AF8-CCA76A82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8D058-E55D-2AEA-BD54-57F46F21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C5D-43A0-DA7E-366C-1718B7AA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CF06-90AA-AB12-7767-58480E53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55444-994F-DBBC-F858-AA20C5C63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141DA-611A-2A93-41ED-34C62960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12B9C-486C-B05A-BEED-C5313E76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890FD-E827-8925-EF6C-1128368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A0F0-A038-330B-0872-5F2501A0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72080-67E2-6147-5985-941D8938A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9B127-F990-9FD7-9853-F1F151251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BA4C7-006E-E97F-7080-BBF84F24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B43-DB8B-B1D9-05AB-FC9ABEDD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5045A-F523-BF3F-859F-CF8CC7B5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0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FC182-038B-EB2D-57CD-ED6B7BE0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E72D9-A082-5430-20E9-0D256762B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62C0B-960E-9E28-EC7A-4A690967F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3B5E-0990-4B81-9D32-2CE8B1ABD84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00CCB-7791-B047-2C70-28F753B04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21C55-53A2-D5AB-A11D-B70B8AEC3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A8D5F-5B90-4A45-9C19-E6A1B44A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bax.io/video-vault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lendar on the screen&#10;&#10;AI-generated content may be incorrect.">
            <a:extLst>
              <a:ext uri="{FF2B5EF4-FFF2-40B4-BE49-F238E27FC236}">
                <a16:creationId xmlns:a16="http://schemas.microsoft.com/office/drawing/2014/main" id="{6BB0A22F-CB94-2223-82A0-B660573D3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6D4D23-F3D5-EA8D-3765-35949F5A5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11144"/>
              </p:ext>
            </p:extLst>
          </p:nvPr>
        </p:nvGraphicFramePr>
        <p:xfrm>
          <a:off x="28576" y="2063188"/>
          <a:ext cx="5215566" cy="478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14510" imgH="3594327" progId="">
                  <p:embed/>
                </p:oleObj>
              </mc:Choice>
              <mc:Fallback>
                <p:oleObj r:id="rId3" imgW="3914510" imgH="3594327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6D4D23-F3D5-EA8D-3765-35949F5A55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6" y="2063188"/>
                        <a:ext cx="5215566" cy="478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F5881DAE-CD1A-FFA5-DFE9-D971BDFFDD76}"/>
              </a:ext>
            </a:extLst>
          </p:cNvPr>
          <p:cNvSpPr/>
          <p:nvPr/>
        </p:nvSpPr>
        <p:spPr>
          <a:xfrm>
            <a:off x="5215566" y="-4582"/>
            <a:ext cx="6976433" cy="6856108"/>
          </a:xfrm>
          <a:prstGeom prst="rect">
            <a:avLst/>
          </a:prstGeom>
          <a:solidFill>
            <a:srgbClr val="F4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AU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E372497-2B2F-C8C1-F6DD-38F6D6464BBD}"/>
              </a:ext>
            </a:extLst>
          </p:cNvPr>
          <p:cNvSpPr/>
          <p:nvPr/>
        </p:nvSpPr>
        <p:spPr>
          <a:xfrm>
            <a:off x="-6317" y="-17530"/>
            <a:ext cx="5250460" cy="6869056"/>
          </a:xfrm>
          <a:prstGeom prst="rect">
            <a:avLst/>
          </a:prstGeom>
          <a:solidFill>
            <a:srgbClr val="1A1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AU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F13089-BB37-349A-AEBA-94AB26BB55FF}"/>
              </a:ext>
            </a:extLst>
          </p:cNvPr>
          <p:cNvGrpSpPr/>
          <p:nvPr/>
        </p:nvGrpSpPr>
        <p:grpSpPr>
          <a:xfrm>
            <a:off x="167087" y="278640"/>
            <a:ext cx="4858605" cy="1554480"/>
            <a:chOff x="167087" y="278640"/>
            <a:chExt cx="4858605" cy="15544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7CC59C-5B2B-330D-921F-A85C8BCED0EE}"/>
                </a:ext>
              </a:extLst>
            </p:cNvPr>
            <p:cNvSpPr txBox="1"/>
            <p:nvPr/>
          </p:nvSpPr>
          <p:spPr>
            <a:xfrm>
              <a:off x="251182" y="351442"/>
              <a:ext cx="470893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2100" dirty="0">
                  <a:solidFill>
                    <a:schemeClr val="bg1"/>
                  </a:solidFill>
                  <a:latin typeface="Archivo" pitchFamily="2" charset="0"/>
                  <a:cs typeface="Archivo" pitchFamily="2" charset="0"/>
                </a:rPr>
                <a:t>MSP Backup </a:t>
              </a:r>
              <a:r>
                <a:rPr lang="en-AU" sz="2100" dirty="0">
                  <a:solidFill>
                    <a:srgbClr val="F28F22"/>
                  </a:solidFill>
                  <a:latin typeface="Archivo" pitchFamily="2" charset="0"/>
                  <a:cs typeface="Archivo" pitchFamily="2" charset="0"/>
                </a:rPr>
                <a:t>simplifies</a:t>
              </a:r>
              <a:r>
                <a:rPr lang="en-AU" sz="2100" dirty="0">
                  <a:solidFill>
                    <a:schemeClr val="bg1"/>
                  </a:solidFill>
                  <a:latin typeface="Archivo" pitchFamily="2" charset="0"/>
                  <a:cs typeface="Archivo" pitchFamily="2" charset="0"/>
                </a:rPr>
                <a:t> the </a:t>
              </a:r>
              <a:r>
                <a:rPr lang="en-AU" sz="2100" dirty="0">
                  <a:solidFill>
                    <a:srgbClr val="F28F22"/>
                  </a:solidFill>
                  <a:latin typeface="Archivo" pitchFamily="2" charset="0"/>
                  <a:cs typeface="Archivo" pitchFamily="2" charset="0"/>
                </a:rPr>
                <a:t>enterprise grade</a:t>
              </a:r>
              <a:r>
                <a:rPr lang="en-AU" sz="2100" dirty="0">
                  <a:solidFill>
                    <a:schemeClr val="bg1"/>
                  </a:solidFill>
                  <a:latin typeface="Archivo" pitchFamily="2" charset="0"/>
                  <a:cs typeface="Archivo" pitchFamily="2" charset="0"/>
                </a:rPr>
                <a:t> </a:t>
              </a:r>
              <a:r>
                <a:rPr lang="en-AU" sz="2100" dirty="0">
                  <a:solidFill>
                    <a:srgbClr val="F28F22"/>
                  </a:solidFill>
                  <a:latin typeface="Archivo" pitchFamily="2" charset="0"/>
                  <a:cs typeface="Archivo" pitchFamily="2" charset="0"/>
                </a:rPr>
                <a:t>power</a:t>
              </a:r>
              <a:r>
                <a:rPr lang="en-AU" sz="2100" dirty="0">
                  <a:solidFill>
                    <a:schemeClr val="bg1"/>
                  </a:solidFill>
                  <a:latin typeface="Archivo" pitchFamily="2" charset="0"/>
                  <a:cs typeface="Archivo" pitchFamily="2" charset="0"/>
                </a:rPr>
                <a:t> of Veeam and seamlessly integrates it with the, </a:t>
              </a:r>
              <a:r>
                <a:rPr lang="en-AU" sz="2100" dirty="0">
                  <a:solidFill>
                    <a:srgbClr val="F28F22"/>
                  </a:solidFill>
                  <a:latin typeface="Archivo" pitchFamily="2" charset="0"/>
                  <a:cs typeface="Archivo" pitchFamily="2" charset="0"/>
                </a:rPr>
                <a:t>performance</a:t>
              </a:r>
              <a:r>
                <a:rPr lang="en-AU" sz="2100" dirty="0">
                  <a:solidFill>
                    <a:schemeClr val="bg1"/>
                  </a:solidFill>
                  <a:latin typeface="Archivo" pitchFamily="2" charset="0"/>
                  <a:cs typeface="Archivo" pitchFamily="2" charset="0"/>
                </a:rPr>
                <a:t>, </a:t>
              </a:r>
              <a:r>
                <a:rPr lang="en-AU" sz="2100" dirty="0">
                  <a:solidFill>
                    <a:srgbClr val="F28F22"/>
                  </a:solidFill>
                  <a:latin typeface="Archivo" pitchFamily="2" charset="0"/>
                  <a:cs typeface="Archivo" pitchFamily="2" charset="0"/>
                </a:rPr>
                <a:t>value</a:t>
              </a:r>
              <a:r>
                <a:rPr lang="en-AU" sz="2100" dirty="0">
                  <a:solidFill>
                    <a:schemeClr val="bg1"/>
                  </a:solidFill>
                  <a:latin typeface="Archivo" pitchFamily="2" charset="0"/>
                  <a:cs typeface="Archivo" pitchFamily="2" charset="0"/>
                </a:rPr>
                <a:t>, and </a:t>
              </a:r>
              <a:r>
                <a:rPr lang="en-AU" sz="2100" dirty="0">
                  <a:solidFill>
                    <a:srgbClr val="F28F22"/>
                  </a:solidFill>
                  <a:latin typeface="Archivo" pitchFamily="2" charset="0"/>
                  <a:cs typeface="Archivo" pitchFamily="2" charset="0"/>
                </a:rPr>
                <a:t>scalability</a:t>
              </a:r>
              <a:r>
                <a:rPr lang="en-AU" sz="2100" dirty="0">
                  <a:solidFill>
                    <a:schemeClr val="bg1"/>
                  </a:solidFill>
                  <a:latin typeface="Archivo" pitchFamily="2" charset="0"/>
                  <a:cs typeface="Archivo" pitchFamily="2" charset="0"/>
                </a:rPr>
                <a:t> of Wasabi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ADD51D3-BE98-A853-8281-868ECF801E3F}"/>
                </a:ext>
              </a:extLst>
            </p:cNvPr>
            <p:cNvSpPr/>
            <p:nvPr/>
          </p:nvSpPr>
          <p:spPr>
            <a:xfrm>
              <a:off x="167087" y="278640"/>
              <a:ext cx="4858605" cy="155448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1" name="Picture 10" descr="A computer screen with a number of calendars&#10;&#10;AI-generated content may be incorrect.">
            <a:extLst>
              <a:ext uri="{FF2B5EF4-FFF2-40B4-BE49-F238E27FC236}">
                <a16:creationId xmlns:a16="http://schemas.microsoft.com/office/drawing/2014/main" id="{E8DA5BDC-0521-BF00-5821-B3C09EFAD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31" y="351442"/>
            <a:ext cx="5785116" cy="4315977"/>
          </a:xfrm>
          <a:prstGeom prst="rect">
            <a:avLst/>
          </a:prstGeom>
        </p:spPr>
      </p:pic>
      <p:pic>
        <p:nvPicPr>
          <p:cNvPr id="13" name="Picture 12" descr="A green and white rectangle with white text&#10;&#10;AI-generated content may be incorrect.">
            <a:extLst>
              <a:ext uri="{FF2B5EF4-FFF2-40B4-BE49-F238E27FC236}">
                <a16:creationId xmlns:a16="http://schemas.microsoft.com/office/drawing/2014/main" id="{82578FAA-64E1-412C-20CC-54C8169EB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77" y="5053127"/>
            <a:ext cx="6232187" cy="1412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3DFB0-E6C5-A7C6-A48D-47ADD190A79A}"/>
              </a:ext>
            </a:extLst>
          </p:cNvPr>
          <p:cNvSpPr txBox="1"/>
          <p:nvPr/>
        </p:nvSpPr>
        <p:spPr>
          <a:xfrm>
            <a:off x="110706" y="1973233"/>
            <a:ext cx="6040478" cy="579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b="1" dirty="0">
                <a:solidFill>
                  <a:schemeClr val="bg1"/>
                </a:solidFill>
                <a:latin typeface="Archivo" pitchFamily="2" charset="77"/>
                <a:cs typeface="Archivo" pitchFamily="2" charset="77"/>
              </a:rPr>
              <a:t>Key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4B80F-41CF-9C09-C320-25633F46C431}"/>
              </a:ext>
            </a:extLst>
          </p:cNvPr>
          <p:cNvSpPr txBox="1"/>
          <p:nvPr/>
        </p:nvSpPr>
        <p:spPr>
          <a:xfrm>
            <a:off x="110706" y="2589927"/>
            <a:ext cx="50164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chivo ExtraLight" pitchFamily="2" charset="0"/>
                <a:cs typeface="Archivo ExtraLight" pitchFamily="2" charset="0"/>
              </a:rPr>
              <a:t>Simplified and automated deployment of Veeam Software and Wasabi Storage</a:t>
            </a:r>
          </a:p>
          <a:p>
            <a:endParaRPr lang="en-US" sz="2200" b="1" dirty="0">
              <a:solidFill>
                <a:schemeClr val="bg1"/>
              </a:solidFill>
              <a:latin typeface="Archivo ExtraLight" pitchFamily="2" charset="0"/>
              <a:cs typeface="Archivo Extra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chivo ExtraLight" pitchFamily="2" charset="0"/>
                <a:cs typeface="Archivo ExtraLight" pitchFamily="2" charset="0"/>
              </a:rPr>
              <a:t>Protect physical, virtual, public cloud and Microsoft 365 workloads  </a:t>
            </a:r>
          </a:p>
          <a:p>
            <a:endParaRPr lang="en-US" sz="2200" b="1" dirty="0">
              <a:solidFill>
                <a:schemeClr val="bg1"/>
              </a:solidFill>
              <a:latin typeface="Archivo ExtraLight" pitchFamily="2" charset="0"/>
              <a:cs typeface="Archivo Extra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chivo ExtraLight" pitchFamily="2" charset="0"/>
                <a:cs typeface="Archivo ExtraLight" pitchFamily="2" charset="0"/>
              </a:rPr>
              <a:t>Flexible month-to-month billing</a:t>
            </a:r>
          </a:p>
          <a:p>
            <a:endParaRPr lang="en-US" sz="2200" b="1" dirty="0">
              <a:solidFill>
                <a:schemeClr val="bg1"/>
              </a:solidFill>
              <a:latin typeface="Archivo ExtraLight" pitchFamily="2" charset="0"/>
              <a:cs typeface="Archivo Extra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chivo ExtraLight" pitchFamily="2" charset="0"/>
                <a:cs typeface="Archivo ExtraLight" pitchFamily="2" charset="0"/>
              </a:rPr>
              <a:t>Choice of Wasabi storage region, per end-client, for data sovereignty and compliance prerequisites</a:t>
            </a:r>
          </a:p>
        </p:txBody>
      </p:sp>
    </p:spTree>
    <p:extLst>
      <p:ext uri="{BB962C8B-B14F-4D97-AF65-F5344CB8AC3E}">
        <p14:creationId xmlns:p14="http://schemas.microsoft.com/office/powerpoint/2010/main" val="40910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A9E1F6-0662-B2DA-F3D5-AD7D9F8D7EE6}"/>
              </a:ext>
            </a:extLst>
          </p:cNvPr>
          <p:cNvSpPr/>
          <p:nvPr/>
        </p:nvSpPr>
        <p:spPr>
          <a:xfrm>
            <a:off x="0" y="0"/>
            <a:ext cx="6976433" cy="6856108"/>
          </a:xfrm>
          <a:prstGeom prst="rect">
            <a:avLst/>
          </a:prstGeom>
          <a:solidFill>
            <a:srgbClr val="F4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AU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5333F-A9A3-FF52-DD22-70CFF8104B43}"/>
              </a:ext>
            </a:extLst>
          </p:cNvPr>
          <p:cNvSpPr txBox="1"/>
          <p:nvPr/>
        </p:nvSpPr>
        <p:spPr>
          <a:xfrm>
            <a:off x="424267" y="235562"/>
            <a:ext cx="604047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002D83"/>
                </a:solidFill>
                <a:latin typeface="Archivo" pitchFamily="2" charset="77"/>
                <a:cs typeface="Archivo" pitchFamily="2" charset="77"/>
              </a:rPr>
              <a:t>Redefining MSP Success Through Award-Winning</a:t>
            </a:r>
          </a:p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002D83"/>
                </a:solidFill>
                <a:latin typeface="Archivo" pitchFamily="2" charset="77"/>
                <a:cs typeface="Archivo" pitchFamily="2" charset="77"/>
              </a:rPr>
              <a:t>Veeam 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5D0D2-FD2D-9A71-A10F-C808FA897B97}"/>
              </a:ext>
            </a:extLst>
          </p:cNvPr>
          <p:cNvSpPr txBox="1"/>
          <p:nvPr/>
        </p:nvSpPr>
        <p:spPr>
          <a:xfrm>
            <a:off x="424267" y="2067456"/>
            <a:ext cx="582946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2D83"/>
              </a:buClr>
            </a:pPr>
            <a:r>
              <a:rPr lang="en-US" sz="2800" dirty="0"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Manage all clients </a:t>
            </a:r>
            <a:r>
              <a:rPr lang="en-US" sz="2800" dirty="0">
                <a:solidFill>
                  <a:schemeClr val="tx1"/>
                </a:solidFill>
                <a:effectLst/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from a centralized backup management platform:</a:t>
            </a:r>
          </a:p>
          <a:p>
            <a:pPr lvl="0">
              <a:buClr>
                <a:srgbClr val="002D83"/>
              </a:buClr>
            </a:pPr>
            <a:r>
              <a:rPr lang="en-US" sz="800" dirty="0"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 </a:t>
            </a:r>
            <a:endParaRPr lang="en-US" sz="800" dirty="0">
              <a:solidFill>
                <a:schemeClr val="tx1"/>
              </a:solidFill>
              <a:effectLst/>
              <a:latin typeface="Archivo Thin" pitchFamily="2" charset="0"/>
              <a:ea typeface="Lato" panose="020F0502020204030203" pitchFamily="34" charset="0"/>
              <a:cs typeface="Archivo Thin" pitchFamily="2" charset="0"/>
            </a:endParaRPr>
          </a:p>
          <a:p>
            <a:pPr marL="457200" lvl="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effectLst/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Simplified and automated deployment of Veeam Software</a:t>
            </a:r>
          </a:p>
          <a:p>
            <a:pPr marL="457200" lvl="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effectLst/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Total visibility and granular control</a:t>
            </a:r>
          </a:p>
          <a:p>
            <a:pPr marL="457200" lvl="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Highly scalable</a:t>
            </a:r>
            <a:endParaRPr lang="en-US" sz="2400" dirty="0">
              <a:solidFill>
                <a:schemeClr val="tx1"/>
              </a:solidFill>
              <a:effectLst/>
              <a:latin typeface="Archivo Thin" pitchFamily="2" charset="0"/>
              <a:ea typeface="Lato" panose="020F0502020204030203" pitchFamily="34" charset="0"/>
              <a:cs typeface="Archivo Thin" pitchFamily="2" charset="0"/>
            </a:endParaRPr>
          </a:p>
          <a:p>
            <a:pPr marL="457200" lvl="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Proactive issue management</a:t>
            </a:r>
            <a:endParaRPr lang="en-US" sz="2400" dirty="0">
              <a:solidFill>
                <a:schemeClr val="tx1"/>
              </a:solidFill>
              <a:effectLst/>
              <a:latin typeface="Archivo Thin" pitchFamily="2" charset="0"/>
              <a:ea typeface="Lato" panose="020F0502020204030203" pitchFamily="34" charset="0"/>
              <a:cs typeface="Archivo Thin" pitchFamily="2" charset="0"/>
            </a:endParaRPr>
          </a:p>
          <a:p>
            <a:pPr marL="45720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effectLst/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Optimal price &amp; performance</a:t>
            </a:r>
          </a:p>
          <a:p>
            <a:pPr marL="457200" lvl="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effectLst/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Intuitive user interface, with end user self-service capabilities</a:t>
            </a:r>
          </a:p>
          <a:p>
            <a:pPr marL="457200" lvl="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effectLst/>
                <a:latin typeface="Archivo Thin" pitchFamily="2" charset="0"/>
                <a:ea typeface="Lato" panose="020F0502020204030203" pitchFamily="34" charset="0"/>
                <a:cs typeface="Archivo Thin" pitchFamily="2" charset="0"/>
              </a:rPr>
              <a:t>Adaptive flexibility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FFECEF-C8C8-60BF-8B66-B48389FBF42F}"/>
              </a:ext>
            </a:extLst>
          </p:cNvPr>
          <p:cNvCxnSpPr>
            <a:cxnSpLocks/>
          </p:cNvCxnSpPr>
          <p:nvPr/>
        </p:nvCxnSpPr>
        <p:spPr>
          <a:xfrm>
            <a:off x="538567" y="1944244"/>
            <a:ext cx="1117144" cy="3207"/>
          </a:xfrm>
          <a:prstGeom prst="line">
            <a:avLst/>
          </a:prstGeom>
          <a:ln w="38100">
            <a:solidFill>
              <a:srgbClr val="F28F22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6296FAED-CF09-2FD4-50D6-390ACD701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9"/>
          <a:stretch/>
        </p:blipFill>
        <p:spPr>
          <a:xfrm>
            <a:off x="6435389" y="0"/>
            <a:ext cx="5756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5FB167-8C36-E9C9-AF8A-0FF8585D689C}"/>
              </a:ext>
            </a:extLst>
          </p:cNvPr>
          <p:cNvSpPr/>
          <p:nvPr/>
        </p:nvSpPr>
        <p:spPr>
          <a:xfrm>
            <a:off x="5215567" y="0"/>
            <a:ext cx="6976433" cy="6856108"/>
          </a:xfrm>
          <a:prstGeom prst="rect">
            <a:avLst/>
          </a:prstGeom>
          <a:solidFill>
            <a:srgbClr val="F4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AU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B000C8-C5FD-824A-8CE2-D9580F9E61BE}"/>
              </a:ext>
            </a:extLst>
          </p:cNvPr>
          <p:cNvSpPr txBox="1"/>
          <p:nvPr/>
        </p:nvSpPr>
        <p:spPr>
          <a:xfrm>
            <a:off x="5732765" y="308039"/>
            <a:ext cx="6599278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solidFill>
                  <a:srgbClr val="002D83"/>
                </a:solidFill>
                <a:latin typeface="Archivo" pitchFamily="2" charset="77"/>
                <a:cs typeface="Archivo" pitchFamily="2" charset="77"/>
              </a:rPr>
              <a:t>M365 Protection Evolved: </a:t>
            </a:r>
            <a:r>
              <a:rPr lang="en-US" sz="3400" b="1" dirty="0">
                <a:solidFill>
                  <a:srgbClr val="002D83"/>
                </a:solidFill>
                <a:latin typeface="Archivo" pitchFamily="2" charset="77"/>
                <a:cs typeface="Archivo" pitchFamily="2" charset="77"/>
              </a:rPr>
              <a:t>Harnessing Innovative Features for Enhanced Security and Dependable Restoration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7E1D08-0003-514A-E048-C79342C9A218}"/>
              </a:ext>
            </a:extLst>
          </p:cNvPr>
          <p:cNvSpPr txBox="1"/>
          <p:nvPr/>
        </p:nvSpPr>
        <p:spPr>
          <a:xfrm>
            <a:off x="5732765" y="3280574"/>
            <a:ext cx="64020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chivo Thin" pitchFamily="2" charset="0"/>
                <a:cs typeface="Archivo Thin" pitchFamily="2" charset="0"/>
              </a:rPr>
              <a:t>Cloud-to-cloud protection for Microsoft Exchange Online, SharePoint Online, OneDrive and Teams </a:t>
            </a:r>
          </a:p>
          <a:p>
            <a:pPr marL="45720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endParaRPr lang="en-US" sz="2000" dirty="0">
              <a:latin typeface="Archivo Thin" pitchFamily="2" charset="0"/>
              <a:cs typeface="Archivo Thin" pitchFamily="2" charset="0"/>
            </a:endParaRPr>
          </a:p>
          <a:p>
            <a:pPr marL="45720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chivo Thin" pitchFamily="2" charset="0"/>
                <a:cs typeface="Archivo Thin" pitchFamily="2" charset="0"/>
              </a:rPr>
              <a:t>Ransomware protection with end-to-end encryption and immutability </a:t>
            </a:r>
          </a:p>
          <a:p>
            <a:pPr marL="45720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endParaRPr lang="en-US" sz="2000" dirty="0">
              <a:latin typeface="Archivo Thin" pitchFamily="2" charset="0"/>
              <a:cs typeface="Archivo Thin" pitchFamily="2" charset="0"/>
            </a:endParaRPr>
          </a:p>
          <a:p>
            <a:pPr marL="457200" indent="-457200">
              <a:buClr>
                <a:srgbClr val="002D83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chivo Thin" pitchFamily="2" charset="0"/>
                <a:cs typeface="Archivo Thin" pitchFamily="2" charset="0"/>
              </a:rPr>
              <a:t>Automated test restores of every object type within each backup restore point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1AE32C-632E-FEC2-AFC4-825E9CE52849}"/>
              </a:ext>
            </a:extLst>
          </p:cNvPr>
          <p:cNvCxnSpPr>
            <a:cxnSpLocks/>
          </p:cNvCxnSpPr>
          <p:nvPr/>
        </p:nvCxnSpPr>
        <p:spPr>
          <a:xfrm>
            <a:off x="5842195" y="2861191"/>
            <a:ext cx="1117144" cy="3207"/>
          </a:xfrm>
          <a:prstGeom prst="line">
            <a:avLst/>
          </a:prstGeom>
          <a:ln w="38100">
            <a:solidFill>
              <a:srgbClr val="F28F22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omputer and a mug of coffee&#10;&#10;Description automatically generated">
            <a:extLst>
              <a:ext uri="{FF2B5EF4-FFF2-40B4-BE49-F238E27FC236}">
                <a16:creationId xmlns:a16="http://schemas.microsoft.com/office/drawing/2014/main" id="{B9AA3CED-E36F-71AD-0D43-89EA78D62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r="31074"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425272-BAB3-C489-20B6-9798C9CB43C7}"/>
              </a:ext>
            </a:extLst>
          </p:cNvPr>
          <p:cNvSpPr/>
          <p:nvPr/>
        </p:nvSpPr>
        <p:spPr>
          <a:xfrm>
            <a:off x="0" y="-5148"/>
            <a:ext cx="12192000" cy="1408872"/>
          </a:xfrm>
          <a:prstGeom prst="rect">
            <a:avLst/>
          </a:prstGeom>
          <a:solidFill>
            <a:srgbClr val="1A1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AU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pic>
        <p:nvPicPr>
          <p:cNvPr id="10" name="Picture 9" descr="A black screen with a white line&#10;&#10;Description automatically generated">
            <a:extLst>
              <a:ext uri="{FF2B5EF4-FFF2-40B4-BE49-F238E27FC236}">
                <a16:creationId xmlns:a16="http://schemas.microsoft.com/office/drawing/2014/main" id="{C69281A1-02B2-0891-94E9-FAF3D8A90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24" y="-234919"/>
            <a:ext cx="4352925" cy="2143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7CC52E-0183-2F4B-B177-88DB45C81625}"/>
              </a:ext>
            </a:extLst>
          </p:cNvPr>
          <p:cNvSpPr/>
          <p:nvPr/>
        </p:nvSpPr>
        <p:spPr>
          <a:xfrm>
            <a:off x="2" y="1403724"/>
            <a:ext cx="8545508" cy="5454276"/>
          </a:xfrm>
          <a:prstGeom prst="rect">
            <a:avLst/>
          </a:prstGeom>
          <a:solidFill>
            <a:srgbClr val="F4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AU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pic>
        <p:nvPicPr>
          <p:cNvPr id="51" name="Picture 5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D593FCE-06BE-39BB-9CC1-0765C8F70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7" y="662774"/>
            <a:ext cx="1359240" cy="3190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9E160-AB44-AA4A-9BE9-BAA82B690FBE}"/>
              </a:ext>
            </a:extLst>
          </p:cNvPr>
          <p:cNvCxnSpPr/>
          <p:nvPr/>
        </p:nvCxnSpPr>
        <p:spPr>
          <a:xfrm>
            <a:off x="2365784" y="584691"/>
            <a:ext cx="0" cy="6795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17EA57-5EB4-0CA4-3FA9-4E0E52826DC7}"/>
              </a:ext>
            </a:extLst>
          </p:cNvPr>
          <p:cNvGrpSpPr/>
          <p:nvPr/>
        </p:nvGrpSpPr>
        <p:grpSpPr>
          <a:xfrm>
            <a:off x="2605783" y="6035315"/>
            <a:ext cx="6180306" cy="464891"/>
            <a:chOff x="2599063" y="1810413"/>
            <a:chExt cx="6180306" cy="4648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58E362-1F2B-5F38-4D66-31B090A5B5D9}"/>
                </a:ext>
              </a:extLst>
            </p:cNvPr>
            <p:cNvGrpSpPr/>
            <p:nvPr/>
          </p:nvGrpSpPr>
          <p:grpSpPr>
            <a:xfrm>
              <a:off x="2599063" y="1810413"/>
              <a:ext cx="6180306" cy="464891"/>
              <a:chOff x="2905229" y="1764826"/>
              <a:chExt cx="6180306" cy="46489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A0745F-3B10-08C1-A9B0-7FDE4DE8EF5F}"/>
                  </a:ext>
                </a:extLst>
              </p:cNvPr>
              <p:cNvSpPr txBox="1"/>
              <p:nvPr/>
            </p:nvSpPr>
            <p:spPr>
              <a:xfrm>
                <a:off x="2905229" y="1802959"/>
                <a:ext cx="61803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28F22"/>
                    </a:solidFill>
                    <a:latin typeface="Archivo SemiBold" pitchFamily="2" charset="0"/>
                    <a:cs typeface="Archivo SemiBold" pitchFamily="2" charset="0"/>
                  </a:rPr>
                  <a:t>Bundled with AIO or Standalone</a:t>
                </a:r>
                <a:endParaRPr lang="en-AU" sz="1600" dirty="0">
                  <a:solidFill>
                    <a:srgbClr val="F28F22"/>
                  </a:solidFill>
                  <a:latin typeface="Archivo SemiBold" pitchFamily="2" charset="0"/>
                  <a:cs typeface="Archivo SemiBold" pitchFamily="2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7DBF1C-6E0F-2A17-979A-A9E52FFCF4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04683" y="1972236"/>
                <a:ext cx="704319" cy="0"/>
              </a:xfrm>
              <a:prstGeom prst="line">
                <a:avLst/>
              </a:prstGeom>
              <a:ln>
                <a:solidFill>
                  <a:srgbClr val="F28F2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1E36117-0B9D-A7C6-B130-965FCB8D3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683" y="1764826"/>
                <a:ext cx="1" cy="464891"/>
              </a:xfrm>
              <a:prstGeom prst="line">
                <a:avLst/>
              </a:prstGeom>
              <a:ln>
                <a:solidFill>
                  <a:srgbClr val="F28F2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CFB03A-2A3B-8062-D924-EB4635D5FFA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7594317" y="2017823"/>
              <a:ext cx="704319" cy="0"/>
            </a:xfrm>
            <a:prstGeom prst="line">
              <a:avLst/>
            </a:prstGeom>
            <a:ln>
              <a:solidFill>
                <a:srgbClr val="F28F2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7A8F08D-6704-34A4-E60A-C49AB17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8298636" y="1810413"/>
              <a:ext cx="0" cy="400785"/>
            </a:xfrm>
            <a:prstGeom prst="line">
              <a:avLst/>
            </a:prstGeom>
            <a:ln>
              <a:solidFill>
                <a:srgbClr val="F28F2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A computer and a mug of coffee&#10;&#10;Description automatically generated">
            <a:extLst>
              <a:ext uri="{FF2B5EF4-FFF2-40B4-BE49-F238E27FC236}">
                <a16:creationId xmlns:a16="http://schemas.microsoft.com/office/drawing/2014/main" id="{CF605895-CA3A-1404-EAD5-FDFD77A80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t="468" r="37668" b="-468"/>
          <a:stretch>
            <a:fillRect/>
          </a:stretch>
        </p:blipFill>
        <p:spPr>
          <a:xfrm>
            <a:off x="8634531" y="1472195"/>
            <a:ext cx="3468448" cy="531733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B559647-80AC-6DCB-6FFD-5906E5D8C20F}"/>
              </a:ext>
            </a:extLst>
          </p:cNvPr>
          <p:cNvSpPr txBox="1"/>
          <p:nvPr/>
        </p:nvSpPr>
        <p:spPr>
          <a:xfrm>
            <a:off x="450053" y="933029"/>
            <a:ext cx="3221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F5F5FF"/>
                </a:solidFill>
                <a:latin typeface="Archivo" pitchFamily="2" charset="0"/>
                <a:cs typeface="Archivo" pitchFamily="2" charset="0"/>
              </a:rPr>
              <a:t>MSP Backup</a:t>
            </a:r>
          </a:p>
        </p:txBody>
      </p:sp>
      <p:pic>
        <p:nvPicPr>
          <p:cNvPr id="27" name="Picture 26" descr="A video game with a video player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CE22D860-DB0C-C99F-16F4-156330031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5" y="5072870"/>
            <a:ext cx="2506430" cy="1363230"/>
          </a:xfrm>
          <a:prstGeom prst="rect">
            <a:avLst/>
          </a:prstGeom>
          <a:effectLst>
            <a:glow rad="63500">
              <a:srgbClr val="1B144A">
                <a:alpha val="40000"/>
              </a:srgbClr>
            </a:glow>
            <a:outerShdw blurRad="63500" dist="127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14EDBC-E927-DE5B-2C3C-B2E0539DF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0088" y="1750769"/>
            <a:ext cx="5099308" cy="409436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EAEA959-3E63-6EC4-60AB-D5C2AAB9957B}"/>
              </a:ext>
            </a:extLst>
          </p:cNvPr>
          <p:cNvSpPr txBox="1"/>
          <p:nvPr/>
        </p:nvSpPr>
        <p:spPr>
          <a:xfrm>
            <a:off x="2530987" y="521251"/>
            <a:ext cx="11476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000" b="1" dirty="0">
                <a:solidFill>
                  <a:srgbClr val="F5F5FF"/>
                </a:solidFill>
                <a:latin typeface="Archivo" pitchFamily="2" charset="0"/>
                <a:cs typeface="Archivo" pitchFamily="2" charset="0"/>
              </a:rPr>
              <a:t>Server, Workstation, Cloud VMs &amp; M365 Protection</a:t>
            </a:r>
            <a:endParaRPr lang="en-AU" sz="3000" b="1" dirty="0">
              <a:solidFill>
                <a:schemeClr val="bg1"/>
              </a:solidFill>
              <a:latin typeface="Archivo SemiBold" pitchFamily="2" charset="0"/>
              <a:cs typeface="Archivo SemiBold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CF125D-4BAD-D2E1-DC92-CBB09E93AF64}"/>
              </a:ext>
            </a:extLst>
          </p:cNvPr>
          <p:cNvSpPr txBox="1"/>
          <p:nvPr/>
        </p:nvSpPr>
        <p:spPr>
          <a:xfrm>
            <a:off x="2530987" y="927940"/>
            <a:ext cx="1147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chivo SemiBold" pitchFamily="2" charset="0"/>
                <a:cs typeface="Archivo SemiBold" pitchFamily="2" charset="0"/>
              </a:rPr>
              <a:t>Flexible </a:t>
            </a:r>
            <a:r>
              <a:rPr lang="en-US" dirty="0">
                <a:solidFill>
                  <a:srgbClr val="F28F22"/>
                </a:solidFill>
                <a:latin typeface="Archivo SemiBold" pitchFamily="2" charset="0"/>
                <a:cs typeface="Archivo SemiBold" pitchFamily="2" charset="0"/>
              </a:rPr>
              <a:t>month</a:t>
            </a:r>
            <a:r>
              <a:rPr lang="en-US" dirty="0">
                <a:solidFill>
                  <a:schemeClr val="bg1"/>
                </a:solidFill>
                <a:latin typeface="Archivo SemiBold" pitchFamily="2" charset="0"/>
                <a:cs typeface="Archivo SemiBold" pitchFamily="2" charset="0"/>
              </a:rPr>
              <a:t>-</a:t>
            </a:r>
            <a:r>
              <a:rPr lang="en-US" dirty="0">
                <a:solidFill>
                  <a:srgbClr val="F28F22"/>
                </a:solidFill>
                <a:latin typeface="Archivo SemiBold" pitchFamily="2" charset="0"/>
                <a:cs typeface="Archivo SemiBold" pitchFamily="2" charset="0"/>
              </a:rPr>
              <a:t>to</a:t>
            </a:r>
            <a:r>
              <a:rPr lang="en-US" dirty="0">
                <a:solidFill>
                  <a:schemeClr val="bg1"/>
                </a:solidFill>
                <a:latin typeface="Archivo SemiBold" pitchFamily="2" charset="0"/>
                <a:cs typeface="Archivo SemiBold" pitchFamily="2" charset="0"/>
              </a:rPr>
              <a:t>-</a:t>
            </a:r>
            <a:r>
              <a:rPr lang="en-US" dirty="0">
                <a:solidFill>
                  <a:srgbClr val="F28F22"/>
                </a:solidFill>
                <a:latin typeface="Archivo SemiBold" pitchFamily="2" charset="0"/>
                <a:cs typeface="Archivo SemiBold" pitchFamily="2" charset="0"/>
              </a:rPr>
              <a:t>month</a:t>
            </a:r>
            <a:r>
              <a:rPr lang="en-US" dirty="0">
                <a:solidFill>
                  <a:schemeClr val="bg1"/>
                </a:solidFill>
                <a:latin typeface="Archivo SemiBold" pitchFamily="2" charset="0"/>
                <a:cs typeface="Archivo SemiBold" pitchFamily="2" charset="0"/>
              </a:rPr>
              <a:t> plan options</a:t>
            </a:r>
            <a:endParaRPr lang="en-AU" b="1" dirty="0">
              <a:solidFill>
                <a:schemeClr val="bg1"/>
              </a:solidFill>
              <a:latin typeface="Archivo SemiBold" pitchFamily="2" charset="0"/>
              <a:cs typeface="Archivo Semi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1B81B-811F-BC9B-CE5B-326901F54C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105" y="1750769"/>
            <a:ext cx="2405647" cy="29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AC56BDE-4CCD-2F2E-DE2F-225654331ECE}"/>
              </a:ext>
            </a:extLst>
          </p:cNvPr>
          <p:cNvSpPr/>
          <p:nvPr/>
        </p:nvSpPr>
        <p:spPr>
          <a:xfrm>
            <a:off x="0" y="-5148"/>
            <a:ext cx="12192000" cy="1408872"/>
          </a:xfrm>
          <a:prstGeom prst="rect">
            <a:avLst/>
          </a:prstGeom>
          <a:solidFill>
            <a:srgbClr val="1A1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AU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pic>
        <p:nvPicPr>
          <p:cNvPr id="57" name="Picture 56" descr="A black screen with a white line&#10;&#10;Description automatically generated">
            <a:extLst>
              <a:ext uri="{FF2B5EF4-FFF2-40B4-BE49-F238E27FC236}">
                <a16:creationId xmlns:a16="http://schemas.microsoft.com/office/drawing/2014/main" id="{4E3805AD-5C3E-F221-1E0F-676F1AE8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24" y="-234919"/>
            <a:ext cx="4352925" cy="21431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CE44C1C-0E21-33D5-5D06-11DEB16B74D3}"/>
              </a:ext>
            </a:extLst>
          </p:cNvPr>
          <p:cNvSpPr txBox="1"/>
          <p:nvPr/>
        </p:nvSpPr>
        <p:spPr>
          <a:xfrm>
            <a:off x="357591" y="360430"/>
            <a:ext cx="11476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chivo SemiBold" pitchFamily="2" charset="0"/>
                <a:cs typeface="Archivo SemiBold" pitchFamily="2" charset="0"/>
              </a:rPr>
              <a:t>Experience the Simplicity of Probax </a:t>
            </a:r>
            <a:r>
              <a:rPr lang="en-US" sz="3000" dirty="0">
                <a:solidFill>
                  <a:srgbClr val="F28F22"/>
                </a:solidFill>
                <a:latin typeface="Archivo SemiBold" pitchFamily="2" charset="0"/>
                <a:cs typeface="Archivo SemiBold" pitchFamily="2" charset="0"/>
              </a:rPr>
              <a:t>MSP Backup </a:t>
            </a:r>
            <a:endParaRPr lang="en-AU" sz="3000" b="1" dirty="0">
              <a:solidFill>
                <a:schemeClr val="bg1"/>
              </a:solidFill>
              <a:latin typeface="Archivo SemiBold" pitchFamily="2" charset="0"/>
              <a:cs typeface="Archivo SemiBold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9D3362-7966-3D27-4FF5-E5427B399391}"/>
              </a:ext>
            </a:extLst>
          </p:cNvPr>
          <p:cNvSpPr/>
          <p:nvPr/>
        </p:nvSpPr>
        <p:spPr>
          <a:xfrm>
            <a:off x="0" y="1403724"/>
            <a:ext cx="4208710" cy="545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A5CD7-F4A9-E531-6744-013679BB1DC3}"/>
              </a:ext>
            </a:extLst>
          </p:cNvPr>
          <p:cNvSpPr txBox="1"/>
          <p:nvPr/>
        </p:nvSpPr>
        <p:spPr>
          <a:xfrm>
            <a:off x="357591" y="824010"/>
            <a:ext cx="11476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This is the “</a:t>
            </a:r>
            <a:r>
              <a:rPr lang="en-US" sz="2000" dirty="0">
                <a:solidFill>
                  <a:srgbClr val="F28F22"/>
                </a:solidFill>
                <a:latin typeface="Archivo" pitchFamily="2" charset="0"/>
                <a:cs typeface="Archivo" pitchFamily="2" charset="0"/>
              </a:rPr>
              <a:t>Easy Button</a:t>
            </a:r>
            <a:r>
              <a:rPr lang="en-US" sz="2000" dirty="0">
                <a:solidFill>
                  <a:schemeClr val="bg1"/>
                </a:solidFill>
                <a:latin typeface="Archivo" pitchFamily="2" charset="0"/>
                <a:cs typeface="Archivo" pitchFamily="2" charset="0"/>
              </a:rPr>
              <a:t>” for MSPs wanting to use Veeam with Wasabi Cloud Storage </a:t>
            </a:r>
            <a:endParaRPr lang="en-AU" sz="2000" b="1" dirty="0">
              <a:solidFill>
                <a:schemeClr val="bg1"/>
              </a:solidFill>
              <a:latin typeface="Archivo" pitchFamily="2" charset="0"/>
              <a:cs typeface="Archi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462F8-538B-0037-3F17-1E917A8289AD}"/>
              </a:ext>
            </a:extLst>
          </p:cNvPr>
          <p:cNvSpPr txBox="1"/>
          <p:nvPr/>
        </p:nvSpPr>
        <p:spPr>
          <a:xfrm>
            <a:off x="0" y="2117953"/>
            <a:ext cx="4436337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Login to MSP Backup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Create New Client Account (multi-tenancy enabled)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Select </a:t>
            </a:r>
            <a:r>
              <a:rPr lang="en-US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Add Systems → </a:t>
            </a:r>
            <a:r>
              <a:rPr lang="en-AU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Protect Servers and Workstations</a:t>
            </a:r>
            <a:endParaRPr lang="en-AU" sz="950" i="0" dirty="0">
              <a:solidFill>
                <a:srgbClr val="33475B"/>
              </a:solidFill>
              <a:effectLst/>
              <a:latin typeface="Archivo" pitchFamily="2" charset="0"/>
              <a:cs typeface="Archivo" pitchFamily="2" charset="0"/>
            </a:endParaRP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Select </a:t>
            </a:r>
            <a:r>
              <a:rPr lang="en-US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Install Scout for VAW 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Choose </a:t>
            </a:r>
            <a:r>
              <a:rPr lang="en-AU" sz="95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Wasabi Region </a:t>
            </a: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(choice of region per client account)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Select </a:t>
            </a:r>
            <a:r>
              <a:rPr lang="en-AU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Download Scout Installer 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Download and install </a:t>
            </a:r>
            <a:r>
              <a:rPr lang="en-AU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Scout Installer </a:t>
            </a:r>
            <a:r>
              <a:rPr lang="en-US" sz="950" b="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on initial machine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Click on </a:t>
            </a:r>
            <a:r>
              <a:rPr lang="en-US" sz="95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Copy Hostname </a:t>
            </a: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button at the end of setup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Paste Hostname into MSP Backup and click </a:t>
            </a:r>
            <a:r>
              <a:rPr lang="en-US" sz="95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Update Hostname</a:t>
            </a:r>
            <a:endParaRPr lang="en-AU" sz="950" b="1" dirty="0">
              <a:latin typeface="Archivo" pitchFamily="2" charset="0"/>
              <a:cs typeface="Archivo" pitchFamily="2" charset="0"/>
            </a:endParaRPr>
          </a:p>
        </p:txBody>
      </p:sp>
      <p:pic>
        <p:nvPicPr>
          <p:cNvPr id="10" name="Picture 9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52D29E14-CD1D-D10C-104C-4B82839AD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6" y="1500866"/>
            <a:ext cx="587813" cy="79673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81C164B-89AC-3EE9-48DA-E1BF3C0CE18D}"/>
              </a:ext>
            </a:extLst>
          </p:cNvPr>
          <p:cNvGrpSpPr/>
          <p:nvPr/>
        </p:nvGrpSpPr>
        <p:grpSpPr>
          <a:xfrm>
            <a:off x="109285" y="3917656"/>
            <a:ext cx="3693611" cy="369332"/>
            <a:chOff x="359334" y="3942503"/>
            <a:chExt cx="3818329" cy="3693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228063B-1860-9920-74EE-075E61CA29D6}"/>
                </a:ext>
              </a:extLst>
            </p:cNvPr>
            <p:cNvSpPr/>
            <p:nvPr/>
          </p:nvSpPr>
          <p:spPr>
            <a:xfrm>
              <a:off x="359334" y="3947540"/>
              <a:ext cx="3533631" cy="343643"/>
            </a:xfrm>
            <a:prstGeom prst="roundRect">
              <a:avLst/>
            </a:prstGeom>
            <a:solidFill>
              <a:srgbClr val="1B144A"/>
            </a:solidFill>
            <a:ln>
              <a:solidFill>
                <a:srgbClr val="1B144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FB757D-44E5-9916-B91A-7A9200B31EB7}"/>
                </a:ext>
              </a:extLst>
            </p:cNvPr>
            <p:cNvGrpSpPr/>
            <p:nvPr/>
          </p:nvGrpSpPr>
          <p:grpSpPr>
            <a:xfrm>
              <a:off x="433324" y="3942503"/>
              <a:ext cx="3744339" cy="369332"/>
              <a:chOff x="372763" y="4393626"/>
              <a:chExt cx="3833113" cy="369332"/>
            </a:xfrm>
          </p:grpSpPr>
          <p:pic>
            <p:nvPicPr>
              <p:cNvPr id="12" name="Picture 11" descr="A blu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E13C58EF-9BDB-A623-7DAE-B3C0921FE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63" y="4440490"/>
                <a:ext cx="1174155" cy="27560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F0E0E-2A49-4B2B-866A-E05C659D4DD4}"/>
                  </a:ext>
                </a:extLst>
              </p:cNvPr>
              <p:cNvSpPr txBox="1"/>
              <p:nvPr/>
            </p:nvSpPr>
            <p:spPr>
              <a:xfrm>
                <a:off x="1499636" y="4393626"/>
                <a:ext cx="2706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chivo Thin" pitchFamily="2" charset="0"/>
                    <a:cs typeface="Archivo Thin" pitchFamily="2" charset="0"/>
                  </a:rPr>
                  <a:t>automation takes over</a:t>
                </a:r>
                <a:endParaRPr lang="en-AU" b="1" dirty="0">
                  <a:solidFill>
                    <a:schemeClr val="bg1"/>
                  </a:solidFill>
                  <a:latin typeface="Archivo Thin" pitchFamily="2" charset="0"/>
                  <a:cs typeface="Archivo Thin" pitchFamily="2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FC7E9B-798C-C54E-9D87-FC069EE14F10}"/>
              </a:ext>
            </a:extLst>
          </p:cNvPr>
          <p:cNvGrpSpPr/>
          <p:nvPr/>
        </p:nvGrpSpPr>
        <p:grpSpPr>
          <a:xfrm>
            <a:off x="1" y="4364023"/>
            <a:ext cx="4208709" cy="1918700"/>
            <a:chOff x="1" y="4364023"/>
            <a:chExt cx="4779598" cy="19187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1A294-163D-59DF-AB6E-BA85D752DDCB}"/>
                </a:ext>
              </a:extLst>
            </p:cNvPr>
            <p:cNvSpPr txBox="1"/>
            <p:nvPr/>
          </p:nvSpPr>
          <p:spPr>
            <a:xfrm>
              <a:off x="7977" y="4364023"/>
              <a:ext cx="477162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Provision new </a:t>
              </a:r>
              <a:r>
                <a:rPr lang="en-US" sz="950" b="1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Wasabi Storage</a:t>
              </a:r>
              <a:r>
                <a:rPr lang="en-US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 bucket</a:t>
              </a: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Scan environment for </a:t>
              </a:r>
              <a:r>
                <a:rPr lang="en-US" sz="950" b="1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Unprotected Workloads </a:t>
              </a:r>
              <a:r>
                <a:rPr lang="en-US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Server &amp; Workstation</a:t>
              </a:r>
              <a:r>
                <a:rPr lang="en-US" sz="950" b="1" i="0" baseline="3000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 1</a:t>
              </a:r>
              <a:endPara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endParaRP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Download and install </a:t>
              </a:r>
              <a:r>
                <a:rPr lang="en-US" sz="950" b="1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Veeam Agent for Windows </a:t>
              </a:r>
              <a:r>
                <a:rPr lang="en-US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(or update)</a:t>
              </a:r>
              <a:endParaRPr lang="en-US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endParaRP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AU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Provision </a:t>
              </a:r>
              <a:r>
                <a:rPr lang="en-US" sz="950" b="1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VAW </a:t>
              </a:r>
              <a:r>
                <a:rPr lang="en-AU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license via Pulse and apply license</a:t>
              </a: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AU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Apply new MSP Backup </a:t>
              </a:r>
              <a:r>
                <a:rPr lang="en-AU" sz="950" b="1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Cloud Object Storage Job </a:t>
              </a:r>
              <a:r>
                <a:rPr lang="en-AU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(will not overwrite)</a:t>
              </a:r>
              <a:endParaRPr lang="en-US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endParaRPr>
            </a:p>
            <a:p>
              <a:pPr marL="182563" indent="-1825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AU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Commence first daily backup at scheduled start time</a:t>
              </a:r>
              <a:r>
                <a:rPr lang="en-US" sz="950" b="1" i="0" baseline="3000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 2</a:t>
              </a:r>
              <a:r>
                <a:rPr lang="en-AU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 </a:t>
              </a:r>
            </a:p>
            <a:p>
              <a:pPr marL="628650" lvl="1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endParaRPr lang="en-AU" sz="90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D32EB7-536B-9B3A-835E-1840A8E19657}"/>
                </a:ext>
              </a:extLst>
            </p:cNvPr>
            <p:cNvSpPr txBox="1"/>
            <p:nvPr/>
          </p:nvSpPr>
          <p:spPr>
            <a:xfrm>
              <a:off x="7976" y="5913391"/>
              <a:ext cx="4233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i="1" baseline="30000" dirty="0">
                  <a:latin typeface="Archivo" pitchFamily="2" charset="0"/>
                  <a:cs typeface="Archivo" pitchFamily="2" charset="0"/>
                </a:rPr>
                <a:t>2</a:t>
              </a:r>
              <a:r>
                <a:rPr lang="en-US" sz="900" i="1" dirty="0">
                  <a:latin typeface="Archivo" pitchFamily="2" charset="0"/>
                  <a:cs typeface="Archivo" pitchFamily="2" charset="0"/>
                </a:rPr>
                <a:t>Number of restore points and start time can be set in MSP Backup. Default is 90 restore points and 6pm (local time) start time</a:t>
              </a:r>
              <a:endParaRPr lang="en-AU" sz="900" i="1" dirty="0">
                <a:latin typeface="Archivo" pitchFamily="2" charset="0"/>
                <a:cs typeface="Archivo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360912-E055-03AE-F917-F3B5E37BDC86}"/>
                </a:ext>
              </a:extLst>
            </p:cNvPr>
            <p:cNvSpPr txBox="1"/>
            <p:nvPr/>
          </p:nvSpPr>
          <p:spPr>
            <a:xfrm>
              <a:off x="1" y="5644568"/>
              <a:ext cx="47239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i="1" baseline="30000" dirty="0">
                  <a:latin typeface="Archivo" pitchFamily="2" charset="0"/>
                  <a:cs typeface="Archivo" pitchFamily="2" charset="0"/>
                </a:rPr>
                <a:t>1</a:t>
              </a:r>
              <a:r>
                <a:rPr lang="en-US" sz="900" i="1" dirty="0">
                  <a:latin typeface="Archivo" pitchFamily="2" charset="0"/>
                  <a:cs typeface="Archivo" pitchFamily="2" charset="0"/>
                </a:rPr>
                <a:t>Unprotected workloads can be protected in just 2 clicks</a:t>
              </a:r>
              <a:endParaRPr lang="en-AU" sz="900" i="1" dirty="0">
                <a:latin typeface="Archivo" pitchFamily="2" charset="0"/>
                <a:cs typeface="Archivo" pitchFamily="2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0C66D79-1670-2A12-A742-9F582B5A9CC9}"/>
              </a:ext>
            </a:extLst>
          </p:cNvPr>
          <p:cNvSpPr/>
          <p:nvPr/>
        </p:nvSpPr>
        <p:spPr>
          <a:xfrm>
            <a:off x="8071875" y="1403725"/>
            <a:ext cx="4112149" cy="5444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51752DB8-EB6F-5942-DBFC-17D5717A5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74" y="1495272"/>
            <a:ext cx="587813" cy="796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B1755-7712-A780-0192-2285A230EB20}"/>
              </a:ext>
            </a:extLst>
          </p:cNvPr>
          <p:cNvSpPr txBox="1"/>
          <p:nvPr/>
        </p:nvSpPr>
        <p:spPr>
          <a:xfrm>
            <a:off x="4208710" y="2255239"/>
            <a:ext cx="4444986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Login to MSP Backup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Create New Client Account (multi-tenancy enabled)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Select </a:t>
            </a:r>
            <a:r>
              <a:rPr lang="en-US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Add M365</a:t>
            </a:r>
            <a:endParaRPr lang="en-AU" sz="950" i="0" dirty="0">
              <a:solidFill>
                <a:srgbClr val="33475B"/>
              </a:solidFill>
              <a:effectLst/>
              <a:latin typeface="Archivo" pitchFamily="2" charset="0"/>
              <a:cs typeface="Archivo" pitchFamily="2" charset="0"/>
            </a:endParaRP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Choose </a:t>
            </a:r>
            <a:r>
              <a:rPr lang="en-AU" sz="95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Wasabi Region </a:t>
            </a: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(choice of region per client account)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Select M365 plan – </a:t>
            </a:r>
            <a:r>
              <a:rPr lang="en-US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Essentials</a:t>
            </a: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 or </a:t>
            </a:r>
            <a:r>
              <a:rPr lang="en-US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Professional</a:t>
            </a: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 (per client)</a:t>
            </a:r>
          </a:p>
          <a:p>
            <a:pPr marL="182563" indent="-182563">
              <a:spcBef>
                <a:spcPts val="300"/>
              </a:spcBef>
              <a:buFont typeface="+mj-lt"/>
              <a:buAutoNum type="arabicPeriod"/>
            </a:pP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Authenticate with Microsoft using Global Administrator account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37536-903D-4FC3-E6D0-E149F2F4ED3F}"/>
              </a:ext>
            </a:extLst>
          </p:cNvPr>
          <p:cNvSpPr txBox="1"/>
          <p:nvPr/>
        </p:nvSpPr>
        <p:spPr>
          <a:xfrm>
            <a:off x="4241715" y="3906647"/>
            <a:ext cx="468053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Provision new </a:t>
            </a:r>
            <a:r>
              <a:rPr lang="en-US" sz="95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Wasabi Storage</a:t>
            </a: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 bucket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Apply correct permissions for Veeam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Apply new </a:t>
            </a:r>
            <a:r>
              <a:rPr lang="en-AU" sz="95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MSP Backup Job for M365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Commence first backup </a:t>
            </a: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(immediate)</a:t>
            </a:r>
            <a:endParaRPr lang="en-AU" sz="950" dirty="0">
              <a:solidFill>
                <a:srgbClr val="33475B"/>
              </a:solidFill>
              <a:latin typeface="Archivo" pitchFamily="2" charset="0"/>
              <a:cs typeface="Archivo" pitchFamily="2" charset="0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AU" sz="900" dirty="0">
              <a:solidFill>
                <a:srgbClr val="33475B"/>
              </a:solidFill>
              <a:latin typeface="Archivo" pitchFamily="2" charset="0"/>
              <a:cs typeface="Archivo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32EC98-7396-7106-9975-2424F0807E20}"/>
              </a:ext>
            </a:extLst>
          </p:cNvPr>
          <p:cNvGrpSpPr/>
          <p:nvPr/>
        </p:nvGrpSpPr>
        <p:grpSpPr>
          <a:xfrm>
            <a:off x="8104617" y="2004191"/>
            <a:ext cx="3925654" cy="2480292"/>
            <a:chOff x="8104617" y="2004191"/>
            <a:chExt cx="3925654" cy="24802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059230-3150-41D8-BAAE-E3486F6F8FEF}"/>
                </a:ext>
              </a:extLst>
            </p:cNvPr>
            <p:cNvSpPr txBox="1"/>
            <p:nvPr/>
          </p:nvSpPr>
          <p:spPr>
            <a:xfrm>
              <a:off x="8108213" y="2004191"/>
              <a:ext cx="34406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>
                  <a:latin typeface="Archivo" pitchFamily="2" charset="0"/>
                  <a:cs typeface="Archivo" pitchFamily="2" charset="0"/>
                </a:rPr>
                <a:t>Typically used for more complex environments and/or where custom configuration of backup jobs are needed.</a:t>
              </a:r>
            </a:p>
            <a:p>
              <a:endParaRPr lang="en-US" sz="900" i="1" dirty="0">
                <a:latin typeface="Archivo" pitchFamily="2" charset="0"/>
                <a:cs typeface="Archivo" pitchFamily="2" charset="0"/>
              </a:endParaRPr>
            </a:p>
            <a:p>
              <a:r>
                <a:rPr lang="en-AU" sz="900" b="1" i="1" dirty="0">
                  <a:latin typeface="Archivo" pitchFamily="2" charset="0"/>
                  <a:cs typeface="Archivo" pitchFamily="2" charset="0"/>
                </a:rPr>
                <a:t>Veeam Backup and Replication </a:t>
              </a:r>
              <a:r>
                <a:rPr lang="en-US" sz="900" i="1" dirty="0">
                  <a:latin typeface="Archivo" pitchFamily="2" charset="0"/>
                  <a:cs typeface="Archivo" pitchFamily="2" charset="0"/>
                </a:rPr>
                <a:t>must be installed by the partner before proceeding</a:t>
              </a:r>
            </a:p>
            <a:p>
              <a:endParaRPr lang="en-AU" sz="900" b="1" i="0" dirty="0">
                <a:solidFill>
                  <a:srgbClr val="33475B"/>
                </a:solidFill>
                <a:effectLst/>
                <a:latin typeface="arial" panose="020B0604020202020204" pitchFamily="34" charset="0"/>
              </a:endParaRPr>
            </a:p>
            <a:p>
              <a:endParaRPr lang="en-AU" sz="900" i="1" dirty="0">
                <a:latin typeface="Archivo" pitchFamily="2" charset="0"/>
                <a:cs typeface="Archivo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B58AB5-4A68-33B7-953C-F47404332069}"/>
                </a:ext>
              </a:extLst>
            </p:cNvPr>
            <p:cNvSpPr txBox="1"/>
            <p:nvPr/>
          </p:nvSpPr>
          <p:spPr>
            <a:xfrm>
              <a:off x="8104617" y="2768629"/>
              <a:ext cx="3925654" cy="171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Login to MSP Backup</a:t>
              </a:r>
            </a:p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Create New Client Account (multi-tenancy enabled)</a:t>
              </a:r>
            </a:p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95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Select </a:t>
              </a:r>
              <a:r>
                <a:rPr lang="en-US" sz="950" b="1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Add Systems → </a:t>
              </a:r>
              <a:r>
                <a:rPr lang="en-AU" sz="950" b="1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Protect Servers and Workstations</a:t>
              </a:r>
              <a:endParaRPr lang="en-AU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endParaRPr>
            </a:p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AU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Select </a:t>
              </a:r>
              <a:r>
                <a:rPr lang="en-US" sz="950" b="1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Install Scout for VBR </a:t>
              </a:r>
            </a:p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AU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Choose </a:t>
              </a:r>
              <a:r>
                <a:rPr lang="en-AU" sz="950" b="1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Wasabi Region </a:t>
              </a:r>
              <a:r>
                <a:rPr lang="en-AU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(choice of region per client account)</a:t>
              </a:r>
            </a:p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AU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Select </a:t>
              </a:r>
              <a:r>
                <a:rPr lang="en-AU" sz="950" b="1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Download Scout Installer </a:t>
              </a:r>
            </a:p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Download and install </a:t>
              </a:r>
              <a:r>
                <a:rPr lang="en-AU" sz="950" b="1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Scout Installer </a:t>
              </a:r>
              <a:r>
                <a:rPr lang="en-US" sz="950" b="0" i="0" dirty="0">
                  <a:solidFill>
                    <a:srgbClr val="33475B"/>
                  </a:solidFill>
                  <a:effectLst/>
                  <a:latin typeface="Archivo" pitchFamily="2" charset="0"/>
                  <a:cs typeface="Archivo" pitchFamily="2" charset="0"/>
                </a:rPr>
                <a:t>on initial machine</a:t>
              </a:r>
            </a:p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Click on </a:t>
              </a:r>
              <a:r>
                <a:rPr lang="en-US" sz="950" b="1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Copy Hostname </a:t>
              </a:r>
              <a:r>
                <a:rPr lang="en-US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button at the end of setup</a:t>
              </a:r>
            </a:p>
            <a:p>
              <a:pPr marL="182563" indent="-182563">
                <a:spcBef>
                  <a:spcPts val="300"/>
                </a:spcBef>
                <a:buFont typeface="+mj-lt"/>
                <a:buAutoNum type="arabicPeriod"/>
              </a:pPr>
              <a:r>
                <a:rPr lang="en-US" sz="950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Paste Hostname into MSP Backup and click </a:t>
              </a:r>
              <a:r>
                <a:rPr lang="en-US" sz="950" b="1" dirty="0">
                  <a:solidFill>
                    <a:srgbClr val="33475B"/>
                  </a:solidFill>
                  <a:latin typeface="Archivo" pitchFamily="2" charset="0"/>
                  <a:cs typeface="Archivo" pitchFamily="2" charset="0"/>
                </a:rPr>
                <a:t>Update Hostname</a:t>
              </a:r>
              <a:endParaRPr lang="en-AU" sz="950" b="1" dirty="0">
                <a:latin typeface="Archivo" pitchFamily="2" charset="0"/>
                <a:cs typeface="Archivo" pitchFamily="2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4CC790-0192-77AF-879C-B5531A230956}"/>
              </a:ext>
            </a:extLst>
          </p:cNvPr>
          <p:cNvCxnSpPr/>
          <p:nvPr/>
        </p:nvCxnSpPr>
        <p:spPr>
          <a:xfrm>
            <a:off x="8080769" y="1403930"/>
            <a:ext cx="15238" cy="54542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2055224-4655-61A1-BE04-55606D009509}"/>
              </a:ext>
            </a:extLst>
          </p:cNvPr>
          <p:cNvSpPr txBox="1"/>
          <p:nvPr/>
        </p:nvSpPr>
        <p:spPr>
          <a:xfrm>
            <a:off x="8104618" y="5033437"/>
            <a:ext cx="4112149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Provision new </a:t>
            </a:r>
            <a:r>
              <a:rPr lang="en-US" sz="95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Wasabi Storage</a:t>
            </a:r>
            <a:r>
              <a:rPr lang="en-US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 bucket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Create new </a:t>
            </a:r>
            <a:r>
              <a:rPr lang="en-AU" sz="95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Object Storage Repository </a:t>
            </a:r>
            <a:r>
              <a:rPr lang="en-AU" sz="95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in VBR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Scan environment for </a:t>
            </a:r>
            <a:r>
              <a:rPr lang="en-US" sz="950" b="1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Unprotected Workloads</a:t>
            </a:r>
            <a:endParaRPr lang="en-US" sz="950" i="0" dirty="0">
              <a:solidFill>
                <a:srgbClr val="33475B"/>
              </a:solidFill>
              <a:effectLst/>
              <a:latin typeface="Archivo" pitchFamily="2" charset="0"/>
              <a:cs typeface="Archivo" pitchFamily="2" charset="0"/>
            </a:endParaRP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50" i="0" dirty="0">
                <a:solidFill>
                  <a:srgbClr val="33475B"/>
                </a:solidFill>
                <a:effectLst/>
                <a:latin typeface="Archivo" pitchFamily="2" charset="0"/>
                <a:cs typeface="Archivo" pitchFamily="2" charset="0"/>
              </a:rPr>
              <a:t>Import VBR data into MSP Backup for visibility and monitoring</a:t>
            </a:r>
            <a:endParaRPr lang="en-US" sz="950" b="1" i="0" dirty="0">
              <a:solidFill>
                <a:srgbClr val="33475B"/>
              </a:solidFill>
              <a:effectLst/>
              <a:latin typeface="Archivo" pitchFamily="2" charset="0"/>
              <a:cs typeface="Archivo" pitchFamily="2" charset="0"/>
            </a:endParaRPr>
          </a:p>
          <a:p>
            <a:pPr marL="266700" lvl="1" indent="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AU" sz="90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Server Health </a:t>
            </a:r>
            <a:r>
              <a:rPr lang="en-AU" sz="90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- CPU, Memory &amp; Latency in real-time</a:t>
            </a:r>
          </a:p>
          <a:p>
            <a:pPr marL="266700" lvl="1" indent="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AU" sz="90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All Backup Jobs </a:t>
            </a:r>
            <a:r>
              <a:rPr lang="en-AU" sz="90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– Start, stop or initiate full backup in MSP Backup</a:t>
            </a:r>
          </a:p>
          <a:p>
            <a:pPr marL="266700" lvl="1" indent="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AU" sz="90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All Repository Info </a:t>
            </a:r>
            <a:r>
              <a:rPr lang="en-AU" sz="90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– Type, storage usage and job information</a:t>
            </a:r>
          </a:p>
          <a:p>
            <a:pPr marL="266700" lvl="1" indent="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AU" sz="90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Veeam log event viewer </a:t>
            </a:r>
            <a:r>
              <a:rPr lang="en-AU" sz="90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– Download or auto send to Probax</a:t>
            </a:r>
          </a:p>
          <a:p>
            <a:pPr marL="446088" lvl="1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AU" sz="900" b="1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Additional settings </a:t>
            </a:r>
            <a:r>
              <a:rPr lang="en-AU" sz="900" dirty="0">
                <a:solidFill>
                  <a:srgbClr val="33475B"/>
                </a:solidFill>
                <a:latin typeface="Archivo" pitchFamily="2" charset="0"/>
                <a:cs typeface="Archivo" pitchFamily="2" charset="0"/>
              </a:rPr>
              <a:t>– Send logs to Probax on best practice violations, warnings &amp; errors. Auto backup all discovered systems</a:t>
            </a:r>
          </a:p>
          <a:p>
            <a:pPr marL="266700" lvl="1" indent="179388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n-AU" sz="900" dirty="0">
              <a:solidFill>
                <a:srgbClr val="33475B"/>
              </a:solidFill>
              <a:latin typeface="Archivo" pitchFamily="2" charset="0"/>
              <a:cs typeface="Archivo" pitchFamily="2" charset="0"/>
            </a:endParaRPr>
          </a:p>
        </p:txBody>
      </p:sp>
      <p:pic>
        <p:nvPicPr>
          <p:cNvPr id="19" name="Picture 18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8B286528-6726-DFAB-2229-16F486CAD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465" y="1497894"/>
            <a:ext cx="586250" cy="7946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E58D2A-C541-405C-FFC0-D617254C6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93" y="1364644"/>
            <a:ext cx="2051977" cy="718713"/>
          </a:xfrm>
          <a:prstGeom prst="rect">
            <a:avLst/>
          </a:prstGeom>
        </p:spPr>
      </p:pic>
      <p:pic>
        <p:nvPicPr>
          <p:cNvPr id="36" name="Picture 35" descr="A blue and black text&#10;&#10;Description automatically generated">
            <a:extLst>
              <a:ext uri="{FF2B5EF4-FFF2-40B4-BE49-F238E27FC236}">
                <a16:creationId xmlns:a16="http://schemas.microsoft.com/office/drawing/2014/main" id="{C3243A7E-6F3C-4ED4-8355-220462991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97" y="1574997"/>
            <a:ext cx="1214213" cy="36329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8E64854-36BB-4DE6-B6C8-94A23B272457}"/>
              </a:ext>
            </a:extLst>
          </p:cNvPr>
          <p:cNvGrpSpPr/>
          <p:nvPr/>
        </p:nvGrpSpPr>
        <p:grpSpPr>
          <a:xfrm>
            <a:off x="-134985" y="1430544"/>
            <a:ext cx="3069747" cy="718714"/>
            <a:chOff x="-84546" y="1384184"/>
            <a:chExt cx="3069747" cy="71871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B74814E-7907-07A9-FEEC-467FAF592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546" y="1384184"/>
              <a:ext cx="1720069" cy="718714"/>
            </a:xfrm>
            <a:prstGeom prst="rect">
              <a:avLst/>
            </a:prstGeom>
          </p:spPr>
        </p:pic>
        <p:pic>
          <p:nvPicPr>
            <p:cNvPr id="22" name="Picture 21" descr="A blue and black text&#10;&#10;Description automatically generated">
              <a:extLst>
                <a:ext uri="{FF2B5EF4-FFF2-40B4-BE49-F238E27FC236}">
                  <a16:creationId xmlns:a16="http://schemas.microsoft.com/office/drawing/2014/main" id="{A52A1821-3AB9-6161-6D34-14E05E432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88" y="1561894"/>
              <a:ext cx="1214213" cy="36329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2BAC17-D1AF-97CB-585E-4F2A06446982}"/>
                </a:ext>
              </a:extLst>
            </p:cNvPr>
            <p:cNvSpPr txBox="1"/>
            <p:nvPr/>
          </p:nvSpPr>
          <p:spPr>
            <a:xfrm>
              <a:off x="1402494" y="1481645"/>
              <a:ext cx="291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rgbClr val="061F32"/>
                  </a:solidFill>
                  <a:latin typeface="Archivo" pitchFamily="2" charset="0"/>
                  <a:cs typeface="Archivo" pitchFamily="2" charset="0"/>
                </a:rPr>
                <a:t>+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B4773A3-80E7-C4CB-BBF8-32CE8FC6DFBB}"/>
              </a:ext>
            </a:extLst>
          </p:cNvPr>
          <p:cNvGrpSpPr/>
          <p:nvPr/>
        </p:nvGrpSpPr>
        <p:grpSpPr>
          <a:xfrm>
            <a:off x="4042985" y="1430294"/>
            <a:ext cx="3145485" cy="722068"/>
            <a:chOff x="4102250" y="1430544"/>
            <a:chExt cx="3145485" cy="722068"/>
          </a:xfrm>
        </p:grpSpPr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237AC4D-8045-59CE-5780-4C6D5FA1D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250" y="1430544"/>
              <a:ext cx="1874132" cy="722068"/>
            </a:xfrm>
            <a:prstGeom prst="rect">
              <a:avLst/>
            </a:prstGeom>
          </p:spPr>
        </p:pic>
        <p:pic>
          <p:nvPicPr>
            <p:cNvPr id="34" name="Picture 33" descr="A blue and black text&#10;&#10;Description automatically generated">
              <a:extLst>
                <a:ext uri="{FF2B5EF4-FFF2-40B4-BE49-F238E27FC236}">
                  <a16:creationId xmlns:a16="http://schemas.microsoft.com/office/drawing/2014/main" id="{7F67827A-F9F9-52E4-4A5E-000722911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522" y="1574997"/>
              <a:ext cx="1214213" cy="363293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897980-07B1-B3E6-57F8-11BF902BC96C}"/>
                </a:ext>
              </a:extLst>
            </p:cNvPr>
            <p:cNvSpPr txBox="1"/>
            <p:nvPr/>
          </p:nvSpPr>
          <p:spPr>
            <a:xfrm>
              <a:off x="5693314" y="1473774"/>
              <a:ext cx="291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rgbClr val="061F32"/>
                  </a:solidFill>
                  <a:latin typeface="Archivo" pitchFamily="2" charset="0"/>
                  <a:cs typeface="Archivo" pitchFamily="2" charset="0"/>
                </a:rPr>
                <a:t>+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AB4A3A6-4DFC-2D72-D7AB-949217C1F933}"/>
              </a:ext>
            </a:extLst>
          </p:cNvPr>
          <p:cNvSpPr txBox="1"/>
          <p:nvPr/>
        </p:nvSpPr>
        <p:spPr>
          <a:xfrm>
            <a:off x="9826188" y="1467004"/>
            <a:ext cx="29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61F32"/>
                </a:solidFill>
                <a:latin typeface="Archivo" pitchFamily="2" charset="0"/>
                <a:cs typeface="Archivo" pitchFamily="2" charset="0"/>
              </a:rPr>
              <a:t>+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70E198E-9096-57E9-C706-831D8E639166}"/>
              </a:ext>
            </a:extLst>
          </p:cNvPr>
          <p:cNvGrpSpPr/>
          <p:nvPr/>
        </p:nvGrpSpPr>
        <p:grpSpPr>
          <a:xfrm>
            <a:off x="4282500" y="3464475"/>
            <a:ext cx="3693611" cy="369332"/>
            <a:chOff x="359334" y="3942503"/>
            <a:chExt cx="3818329" cy="36933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AB387061-4F7F-BAED-608D-17D54C211640}"/>
                </a:ext>
              </a:extLst>
            </p:cNvPr>
            <p:cNvSpPr/>
            <p:nvPr/>
          </p:nvSpPr>
          <p:spPr>
            <a:xfrm>
              <a:off x="359334" y="3947540"/>
              <a:ext cx="3533631" cy="343643"/>
            </a:xfrm>
            <a:prstGeom prst="roundRect">
              <a:avLst/>
            </a:prstGeom>
            <a:solidFill>
              <a:srgbClr val="1B144A"/>
            </a:solidFill>
            <a:ln>
              <a:solidFill>
                <a:srgbClr val="1B144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5A3BC70-865E-88BB-DB1D-1C7BB215026B}"/>
                </a:ext>
              </a:extLst>
            </p:cNvPr>
            <p:cNvGrpSpPr/>
            <p:nvPr/>
          </p:nvGrpSpPr>
          <p:grpSpPr>
            <a:xfrm>
              <a:off x="433324" y="3942503"/>
              <a:ext cx="3744339" cy="369332"/>
              <a:chOff x="372763" y="4393626"/>
              <a:chExt cx="3833113" cy="369332"/>
            </a:xfrm>
          </p:grpSpPr>
          <p:pic>
            <p:nvPicPr>
              <p:cNvPr id="65" name="Picture 64" descr="A blu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4127A0F7-FBBB-9326-6A74-033AA4137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63" y="4440490"/>
                <a:ext cx="1174155" cy="275605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2DA5E5A-1DCE-415C-747F-6890FFDB7898}"/>
                  </a:ext>
                </a:extLst>
              </p:cNvPr>
              <p:cNvSpPr txBox="1"/>
              <p:nvPr/>
            </p:nvSpPr>
            <p:spPr>
              <a:xfrm>
                <a:off x="1499636" y="4393626"/>
                <a:ext cx="2706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chivo Thin" pitchFamily="2" charset="0"/>
                    <a:cs typeface="Archivo Thin" pitchFamily="2" charset="0"/>
                  </a:rPr>
                  <a:t>automation takes over</a:t>
                </a:r>
                <a:endParaRPr lang="en-AU" b="1" dirty="0">
                  <a:solidFill>
                    <a:schemeClr val="bg1"/>
                  </a:solidFill>
                  <a:latin typeface="Archivo Thin" pitchFamily="2" charset="0"/>
                  <a:cs typeface="Archivo Thin" pitchFamily="2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BB3B5F-6541-CF54-D2C3-80697C53856C}"/>
              </a:ext>
            </a:extLst>
          </p:cNvPr>
          <p:cNvGrpSpPr/>
          <p:nvPr/>
        </p:nvGrpSpPr>
        <p:grpSpPr>
          <a:xfrm>
            <a:off x="8165641" y="4528505"/>
            <a:ext cx="3693611" cy="369332"/>
            <a:chOff x="359334" y="3942503"/>
            <a:chExt cx="3818329" cy="369332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1DF924B3-ABA6-F6F5-A4DB-77ED4A2EFB0C}"/>
                </a:ext>
              </a:extLst>
            </p:cNvPr>
            <p:cNvSpPr/>
            <p:nvPr/>
          </p:nvSpPr>
          <p:spPr>
            <a:xfrm>
              <a:off x="359334" y="3947540"/>
              <a:ext cx="3533631" cy="343643"/>
            </a:xfrm>
            <a:prstGeom prst="roundRect">
              <a:avLst/>
            </a:prstGeom>
            <a:solidFill>
              <a:srgbClr val="1B144A"/>
            </a:solidFill>
            <a:ln>
              <a:solidFill>
                <a:srgbClr val="1B144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D9579FB-2CEB-437F-2568-53473978E98B}"/>
                </a:ext>
              </a:extLst>
            </p:cNvPr>
            <p:cNvGrpSpPr/>
            <p:nvPr/>
          </p:nvGrpSpPr>
          <p:grpSpPr>
            <a:xfrm>
              <a:off x="433324" y="3942503"/>
              <a:ext cx="3744339" cy="369332"/>
              <a:chOff x="372763" y="4393626"/>
              <a:chExt cx="3833113" cy="369332"/>
            </a:xfrm>
          </p:grpSpPr>
          <p:pic>
            <p:nvPicPr>
              <p:cNvPr id="70" name="Picture 69" descr="A blu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F3673D2D-6C6E-B933-F121-A291C65AB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63" y="4440490"/>
                <a:ext cx="1174155" cy="275605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CC2C8B9-CFC8-1E9E-6D0F-9DE81DE9793E}"/>
                  </a:ext>
                </a:extLst>
              </p:cNvPr>
              <p:cNvSpPr txBox="1"/>
              <p:nvPr/>
            </p:nvSpPr>
            <p:spPr>
              <a:xfrm>
                <a:off x="1499636" y="4393626"/>
                <a:ext cx="2706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chivo Thin" pitchFamily="2" charset="0"/>
                    <a:cs typeface="Archivo Thin" pitchFamily="2" charset="0"/>
                  </a:rPr>
                  <a:t>automation takes over</a:t>
                </a:r>
                <a:endParaRPr lang="en-AU" b="1" dirty="0">
                  <a:solidFill>
                    <a:schemeClr val="bg1"/>
                  </a:solidFill>
                  <a:latin typeface="Archivo Thin" pitchFamily="2" charset="0"/>
                  <a:cs typeface="Archivo Thi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0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45753-EF87-2080-1A48-ECE9CB26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94436-5036-D214-A98E-107CEA6A9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891FDA69384947B3F77C40663EE6D0" ma:contentTypeVersion="17" ma:contentTypeDescription="Create a new document." ma:contentTypeScope="" ma:versionID="b7e943bfe329ee08b19bc8504f388c9c">
  <xsd:schema xmlns:xsd="http://www.w3.org/2001/XMLSchema" xmlns:xs="http://www.w3.org/2001/XMLSchema" xmlns:p="http://schemas.microsoft.com/office/2006/metadata/properties" xmlns:ns2="9424fe36-8b0d-4e4e-a98e-4bae0fe013cb" xmlns:ns3="51f742b8-6eb7-4058-9a06-d0a06e293aa2" targetNamespace="http://schemas.microsoft.com/office/2006/metadata/properties" ma:root="true" ma:fieldsID="62c3d4437f3e1c1607b11a80eafb5a8c" ns2:_="" ns3:_="">
    <xsd:import namespace="9424fe36-8b0d-4e4e-a98e-4bae0fe013cb"/>
    <xsd:import namespace="51f742b8-6eb7-4058-9a06-d0a06e293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4fe36-8b0d-4e4e-a98e-4bae0fe013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7ba0991-6dd0-400f-9ae3-f543a37007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42b8-6eb7-4058-9a06-d0a06e293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acfdb33-0eac-4b59-8894-c3449541a3c3}" ma:internalName="TaxCatchAll" ma:showField="CatchAllData" ma:web="51f742b8-6eb7-4058-9a06-d0a06e293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FEFD4-FE3E-426D-A94B-564BA2270A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96F82C-7EF8-40CC-B048-956F03D6B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24fe36-8b0d-4e4e-a98e-4bae0fe013cb"/>
    <ds:schemaRef ds:uri="51f742b8-6eb7-4058-9a06-d0a06e293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636</Words>
  <Application>Microsoft Office PowerPoint</Application>
  <PresentationFormat>Widescreen</PresentationFormat>
  <Paragraphs>90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Archivo</vt:lpstr>
      <vt:lpstr>Archivo ExtraLight</vt:lpstr>
      <vt:lpstr>Archivo SemiBold</vt:lpstr>
      <vt:lpstr>Archivo Thin</vt:lpstr>
      <vt:lpstr>arial</vt:lpstr>
      <vt:lpstr>arial</vt:lpstr>
      <vt:lpstr>ES Build</vt:lpstr>
      <vt:lpstr>ES Build 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Meegahage</dc:creator>
  <cp:lastModifiedBy>Sam Meegahage</cp:lastModifiedBy>
  <cp:revision>11</cp:revision>
  <dcterms:created xsi:type="dcterms:W3CDTF">2024-05-27T11:55:57Z</dcterms:created>
  <dcterms:modified xsi:type="dcterms:W3CDTF">2025-06-11T07:38:27Z</dcterms:modified>
</cp:coreProperties>
</file>